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9928225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AB33"/>
    <a:srgbClr val="EAEFF7"/>
    <a:srgbClr val="0076BF"/>
    <a:srgbClr val="0083CB"/>
    <a:srgbClr val="D2DEE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F327D8-23A3-4499-B129-109C503DF328}" v="304" dt="2021-05-18T09:38:02.255"/>
    <p1510:client id="{F58C8793-556A-4951-B314-B437B4BE5321}" v="24" dt="2021-05-18T11:05:44.9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235" autoAdjust="0"/>
    <p:restoredTop sz="93907" autoAdjust="0"/>
  </p:normalViewPr>
  <p:slideViewPr>
    <p:cSldViewPr snapToGrid="0">
      <p:cViewPr varScale="1">
        <p:scale>
          <a:sx n="65" d="100"/>
          <a:sy n="65" d="100"/>
        </p:scale>
        <p:origin x="2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B6DD4-7548-4995-9450-7633F8D88CF8}" type="datetimeFigureOut">
              <a:rPr lang="fr-FR" smtClean="0"/>
              <a:t>12/07/2021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E2407-2EC8-4E23-8A67-C84ED7BB06D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19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294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215900" y="1096921"/>
            <a:ext cx="11760200" cy="4747288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215900" y="206099"/>
            <a:ext cx="11760200" cy="66854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83C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5" name="Image 5">
            <a:extLst>
              <a:ext uri="{FF2B5EF4-FFF2-40B4-BE49-F238E27FC236}">
                <a16:creationId xmlns:a16="http://schemas.microsoft.com/office/drawing/2014/main" id="{8E9674AD-6CBC-471D-B0C9-06E4A9DE27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26994" y="5834360"/>
            <a:ext cx="1249106" cy="764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43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CABD109-55CE-47B6-A233-9D043352359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12" name="Rectangle 2">
            <a:extLst>
              <a:ext uri="{FF2B5EF4-FFF2-40B4-BE49-F238E27FC236}">
                <a16:creationId xmlns:a16="http://schemas.microsoft.com/office/drawing/2014/main" id="{E7D75858-EF5C-47DC-8DCD-8EF9F3FE995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6BF">
              <a:alpha val="7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495CB157-D573-40AB-B53C-CD95B2196F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87884" y="5607333"/>
            <a:ext cx="1826089" cy="70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75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BB3AF-6BFD-4384-A7BC-2AC4F5BB6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255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1EA2B87-1CC9-4D54-8F61-AB8593490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D84FE72-F30F-4C7A-B25A-49054CA7A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4326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1BC7D5A9A6EA42B627A8489CAC2620" ma:contentTypeVersion="13" ma:contentTypeDescription="Crée un document." ma:contentTypeScope="" ma:versionID="e0867f30e55b32081742eb220a770234">
  <xsd:schema xmlns:xsd="http://www.w3.org/2001/XMLSchema" xmlns:xs="http://www.w3.org/2001/XMLSchema" xmlns:p="http://schemas.microsoft.com/office/2006/metadata/properties" xmlns:ns2="ae7a511f-1008-40bb-b47a-4f02609c0a59" xmlns:ns3="e73d2922-8512-4882-97fb-aacae6d84b58" targetNamespace="http://schemas.microsoft.com/office/2006/metadata/properties" ma:root="true" ma:fieldsID="20148804686194a25f5f7afdb1e52267" ns2:_="" ns3:_="">
    <xsd:import namespace="ae7a511f-1008-40bb-b47a-4f02609c0a59"/>
    <xsd:import namespace="e73d2922-8512-4882-97fb-aacae6d84b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7a511f-1008-40bb-b47a-4f02609c0a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3d2922-8512-4882-97fb-aacae6d84b5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01B5E1-8145-4E4E-8096-A3EA9CD364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7a511f-1008-40bb-b47a-4f02609c0a59"/>
    <ds:schemaRef ds:uri="e73d2922-8512-4882-97fb-aacae6d84b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869DB1-061F-42A1-B6C6-E3B58E7CD000}">
  <ds:schemaRefs>
    <ds:schemaRef ds:uri="http://purl.org/dc/dcmitype/"/>
    <ds:schemaRef ds:uri="http://schemas.microsoft.com/office/2006/metadata/properties"/>
    <ds:schemaRef ds:uri="http://purl.org/dc/elements/1.1/"/>
    <ds:schemaRef ds:uri="e73d2922-8512-4882-97fb-aacae6d84b58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ae7a511f-1008-40bb-b47a-4f02609c0a59"/>
  </ds:schemaRefs>
</ds:datastoreItem>
</file>

<file path=customXml/itemProps3.xml><?xml version="1.0" encoding="utf-8"?>
<ds:datastoreItem xmlns:ds="http://schemas.openxmlformats.org/officeDocument/2006/customXml" ds:itemID="{1D892D64-BA18-48DE-988D-37B7E75D72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6646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Thème Office</vt:lpstr>
      <vt:lpstr>Présentation PowerPoint</vt:lpstr>
      <vt:lpstr>Présentation PowerPoint</vt:lpstr>
    </vt:vector>
  </TitlesOfParts>
  <Company>Sysco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Jerome Andrieu Casado</cp:lastModifiedBy>
  <cp:lastPrinted>2021-04-14T11:46:44Z</cp:lastPrinted>
  <dcterms:created xsi:type="dcterms:W3CDTF">2018-09-10T12:13:04Z</dcterms:created>
  <dcterms:modified xsi:type="dcterms:W3CDTF">2021-07-12T14:42:59Z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0x0101002D1BC7D5A9A6EA42B627A8489CAC2620</vt:lpwstr>
  </property>
</Properties>
</file>