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63" r:id="rId1"/>
  </p:sldMasterIdLst>
  <p:notesMasterIdLst>
    <p:notesMasterId r:id="rId3"/>
  </p:notesMasterIdLst>
  <p:handoutMasterIdLst>
    <p:handoutMasterId r:id="rId4"/>
  </p:handoutMasterIdLst>
  <p:sldIdLst>
    <p:sldId id="307" r:id="rId2"/>
  </p:sldIdLst>
  <p:sldSz cx="9144000" cy="6858000" type="screen4x3"/>
  <p:notesSz cx="6797675" cy="9926638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4400" kern="1200">
        <a:solidFill>
          <a:schemeClr val="bg1"/>
        </a:solidFill>
        <a:latin typeface="Arial Narrow" panose="020B0606020202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bg1"/>
        </a:solidFill>
        <a:latin typeface="Arial Narrow" panose="020B0606020202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bg1"/>
        </a:solidFill>
        <a:latin typeface="Arial Narrow" panose="020B0606020202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bg1"/>
        </a:solidFill>
        <a:latin typeface="Arial Narrow" panose="020B0606020202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bg1"/>
        </a:solidFill>
        <a:latin typeface="Arial Narrow" panose="020B0606020202030204" pitchFamily="34" charset="0"/>
        <a:ea typeface="+mn-ea"/>
        <a:cs typeface="+mn-cs"/>
      </a:defRPr>
    </a:lvl5pPr>
    <a:lvl6pPr marL="2286000" algn="l" defTabSz="914400" rtl="0" eaLnBrk="1" latinLnBrk="0" hangingPunct="1">
      <a:defRPr sz="4400" kern="1200">
        <a:solidFill>
          <a:schemeClr val="bg1"/>
        </a:solidFill>
        <a:latin typeface="Arial Narrow" panose="020B0606020202030204" pitchFamily="34" charset="0"/>
        <a:ea typeface="+mn-ea"/>
        <a:cs typeface="+mn-cs"/>
      </a:defRPr>
    </a:lvl6pPr>
    <a:lvl7pPr marL="2743200" algn="l" defTabSz="914400" rtl="0" eaLnBrk="1" latinLnBrk="0" hangingPunct="1">
      <a:defRPr sz="4400" kern="1200">
        <a:solidFill>
          <a:schemeClr val="bg1"/>
        </a:solidFill>
        <a:latin typeface="Arial Narrow" panose="020B0606020202030204" pitchFamily="34" charset="0"/>
        <a:ea typeface="+mn-ea"/>
        <a:cs typeface="+mn-cs"/>
      </a:defRPr>
    </a:lvl7pPr>
    <a:lvl8pPr marL="3200400" algn="l" defTabSz="914400" rtl="0" eaLnBrk="1" latinLnBrk="0" hangingPunct="1">
      <a:defRPr sz="4400" kern="1200">
        <a:solidFill>
          <a:schemeClr val="bg1"/>
        </a:solidFill>
        <a:latin typeface="Arial Narrow" panose="020B0606020202030204" pitchFamily="34" charset="0"/>
        <a:ea typeface="+mn-ea"/>
        <a:cs typeface="+mn-cs"/>
      </a:defRPr>
    </a:lvl8pPr>
    <a:lvl9pPr marL="3657600" algn="l" defTabSz="914400" rtl="0" eaLnBrk="1" latinLnBrk="0" hangingPunct="1">
      <a:defRPr sz="4400" kern="1200">
        <a:solidFill>
          <a:schemeClr val="bg1"/>
        </a:solidFill>
        <a:latin typeface="Arial Narrow" panose="020B0606020202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133A"/>
    <a:srgbClr val="FF9966"/>
    <a:srgbClr val="9999FF"/>
    <a:srgbClr val="FFFF00"/>
    <a:srgbClr val="009900"/>
    <a:srgbClr val="99FF33"/>
    <a:srgbClr val="00CC00"/>
    <a:srgbClr val="FFFF99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49" autoAdjust="0"/>
    <p:restoredTop sz="72245" autoAdjust="0"/>
  </p:normalViewPr>
  <p:slideViewPr>
    <p:cSldViewPr>
      <p:cViewPr varScale="1">
        <p:scale>
          <a:sx n="79" d="100"/>
          <a:sy n="79" d="100"/>
        </p:scale>
        <p:origin x="243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2868" y="54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5E8DBF-834D-4334-BCF8-F97D7ECA4C2C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D80C4F9-137D-44FF-8E8B-32CFEECD79E5}">
      <dgm:prSet phldrT="[Texte]"/>
      <dgm:spPr/>
      <dgm:t>
        <a:bodyPr/>
        <a:lstStyle/>
        <a:p>
          <a:r>
            <a:rPr lang="fr-FR" smtClean="0"/>
            <a:t>1. Bonnes pratiques à respecter</a:t>
          </a:r>
          <a:endParaRPr lang="fr-FR"/>
        </a:p>
      </dgm:t>
    </dgm:pt>
    <dgm:pt modelId="{E8A9D9ED-FC18-4027-800C-6B46D79719C7}" type="parTrans" cxnId="{53AC2509-C030-4070-94D0-F18F9AFADA8B}">
      <dgm:prSet/>
      <dgm:spPr/>
      <dgm:t>
        <a:bodyPr/>
        <a:lstStyle/>
        <a:p>
          <a:endParaRPr lang="fr-FR"/>
        </a:p>
      </dgm:t>
    </dgm:pt>
    <dgm:pt modelId="{6904E8BC-479D-4A6D-B461-DE2A65DFEF97}" type="sibTrans" cxnId="{53AC2509-C030-4070-94D0-F18F9AFADA8B}">
      <dgm:prSet/>
      <dgm:spPr/>
      <dgm:t>
        <a:bodyPr/>
        <a:lstStyle/>
        <a:p>
          <a:endParaRPr lang="fr-FR"/>
        </a:p>
      </dgm:t>
    </dgm:pt>
    <dgm:pt modelId="{B7A5B676-11EE-4905-A4AE-7084363CDB48}">
      <dgm:prSet phldrT="[Texte]"/>
      <dgm:spPr/>
      <dgm:t>
        <a:bodyPr/>
        <a:lstStyle/>
        <a:p>
          <a:r>
            <a:rPr lang="fr-FR" smtClean="0"/>
            <a:t>2. Contrôles températures</a:t>
          </a:r>
        </a:p>
      </dgm:t>
    </dgm:pt>
    <dgm:pt modelId="{1D24C7A9-FC40-4D73-BE9B-1B980F01834C}" type="parTrans" cxnId="{07B3D6DC-D346-4B9C-9093-B80FE9AF9EE3}">
      <dgm:prSet/>
      <dgm:spPr/>
      <dgm:t>
        <a:bodyPr/>
        <a:lstStyle/>
        <a:p>
          <a:endParaRPr lang="fr-FR"/>
        </a:p>
      </dgm:t>
    </dgm:pt>
    <dgm:pt modelId="{B9BEE276-BBF5-4267-ACC5-24C5EF88E32D}" type="sibTrans" cxnId="{07B3D6DC-D346-4B9C-9093-B80FE9AF9EE3}">
      <dgm:prSet/>
      <dgm:spPr/>
      <dgm:t>
        <a:bodyPr/>
        <a:lstStyle/>
        <a:p>
          <a:endParaRPr lang="fr-FR"/>
        </a:p>
      </dgm:t>
    </dgm:pt>
    <dgm:pt modelId="{4ABF6B53-FE8E-4BFA-ADAB-C8AA3C76C204}">
      <dgm:prSet phldrT="[Texte]"/>
      <dgm:spPr/>
      <dgm:t>
        <a:bodyPr/>
        <a:lstStyle/>
        <a:p>
          <a:r>
            <a:rPr lang="fr-FR" dirty="0" smtClean="0"/>
            <a:t>T°C du camions au 1</a:t>
          </a:r>
          <a:r>
            <a:rPr lang="fr-FR" baseline="30000" dirty="0" smtClean="0"/>
            <a:t>er</a:t>
          </a:r>
          <a:r>
            <a:rPr lang="fr-FR" dirty="0" smtClean="0"/>
            <a:t> et dernier client, si absence de </a:t>
          </a:r>
          <a:r>
            <a:rPr lang="fr-FR" i="1" dirty="0" err="1" smtClean="0"/>
            <a:t>Masternaut</a:t>
          </a:r>
          <a:endParaRPr lang="fr-FR" i="1" dirty="0"/>
        </a:p>
      </dgm:t>
    </dgm:pt>
    <dgm:pt modelId="{B5B1FEE0-A557-4A33-8443-E9737D15777F}" type="parTrans" cxnId="{5B36CEB7-4B14-4B68-A6B3-CBE65ADB841B}">
      <dgm:prSet/>
      <dgm:spPr/>
      <dgm:t>
        <a:bodyPr/>
        <a:lstStyle/>
        <a:p>
          <a:endParaRPr lang="fr-FR"/>
        </a:p>
      </dgm:t>
    </dgm:pt>
    <dgm:pt modelId="{63459B4C-2292-45AA-90A8-6195C379146B}" type="sibTrans" cxnId="{5B36CEB7-4B14-4B68-A6B3-CBE65ADB841B}">
      <dgm:prSet/>
      <dgm:spPr/>
      <dgm:t>
        <a:bodyPr/>
        <a:lstStyle/>
        <a:p>
          <a:endParaRPr lang="fr-FR"/>
        </a:p>
      </dgm:t>
    </dgm:pt>
    <dgm:pt modelId="{788B93A9-5FD3-423D-8B6A-1A6E72CBEB3C}">
      <dgm:prSet phldrT="[Texte]"/>
      <dgm:spPr/>
      <dgm:t>
        <a:bodyPr/>
        <a:lstStyle/>
        <a:p>
          <a:r>
            <a:rPr lang="fr-FR" dirty="0" smtClean="0"/>
            <a:t>T°C des produits au retour au dépôt</a:t>
          </a:r>
          <a:endParaRPr lang="fr-FR" dirty="0"/>
        </a:p>
      </dgm:t>
    </dgm:pt>
    <dgm:pt modelId="{9D6B504E-5B2C-4F11-B6BF-8DB77F0B08F0}" type="parTrans" cxnId="{C08072EC-3CE3-49A7-B7CD-382E5A7D435B}">
      <dgm:prSet/>
      <dgm:spPr/>
      <dgm:t>
        <a:bodyPr/>
        <a:lstStyle/>
        <a:p>
          <a:endParaRPr lang="fr-FR"/>
        </a:p>
      </dgm:t>
    </dgm:pt>
    <dgm:pt modelId="{01CDCB88-9571-4E0D-8395-720A9CAE4E13}" type="sibTrans" cxnId="{C08072EC-3CE3-49A7-B7CD-382E5A7D435B}">
      <dgm:prSet/>
      <dgm:spPr/>
      <dgm:t>
        <a:bodyPr/>
        <a:lstStyle/>
        <a:p>
          <a:endParaRPr lang="fr-FR"/>
        </a:p>
      </dgm:t>
    </dgm:pt>
    <dgm:pt modelId="{B5C2BBD7-C933-4458-8EEC-31623D55C95E}">
      <dgm:prSet phldrT="[Texte]"/>
      <dgm:spPr/>
      <dgm:t>
        <a:bodyPr/>
        <a:lstStyle/>
        <a:p>
          <a:r>
            <a:rPr lang="fr-FR" smtClean="0"/>
            <a:t>Rester attentif au fonctionnement du groupe frigo tout au long de la tournée</a:t>
          </a:r>
          <a:endParaRPr lang="fr-FR" dirty="0" smtClean="0"/>
        </a:p>
      </dgm:t>
    </dgm:pt>
    <dgm:pt modelId="{EE2697FA-4E6B-4B83-B35B-CE6A17150AAE}" type="parTrans" cxnId="{72CDDC67-FF0F-4DC1-8B11-911922A388A8}">
      <dgm:prSet/>
      <dgm:spPr/>
      <dgm:t>
        <a:bodyPr/>
        <a:lstStyle/>
        <a:p>
          <a:endParaRPr lang="fr-FR"/>
        </a:p>
      </dgm:t>
    </dgm:pt>
    <dgm:pt modelId="{127A70F0-C9AF-44F9-879F-798CA769D785}" type="sibTrans" cxnId="{72CDDC67-FF0F-4DC1-8B11-911922A388A8}">
      <dgm:prSet/>
      <dgm:spPr/>
      <dgm:t>
        <a:bodyPr/>
        <a:lstStyle/>
        <a:p>
          <a:endParaRPr lang="fr-FR"/>
        </a:p>
      </dgm:t>
    </dgm:pt>
    <dgm:pt modelId="{C11E8919-B5DC-421E-856F-4C9E08DC2624}">
      <dgm:prSet phldrT="[Texte]"/>
      <dgm:spPr/>
      <dgm:t>
        <a:bodyPr/>
        <a:lstStyle/>
        <a:p>
          <a:r>
            <a:rPr lang="fr-FR" dirty="0" smtClean="0"/>
            <a:t>Maintenir les portes des caisses fermées autant de possible</a:t>
          </a:r>
        </a:p>
      </dgm:t>
    </dgm:pt>
    <dgm:pt modelId="{E8EAC2A1-470C-4ADD-81A9-1B3FA27CEB45}" type="parTrans" cxnId="{ABC0BCD7-4291-49E9-84E5-EB4EFC880447}">
      <dgm:prSet/>
      <dgm:spPr/>
      <dgm:t>
        <a:bodyPr/>
        <a:lstStyle/>
        <a:p>
          <a:endParaRPr lang="fr-FR"/>
        </a:p>
      </dgm:t>
    </dgm:pt>
    <dgm:pt modelId="{6CE29616-5030-4D7D-8E3D-744DA30E29C4}" type="sibTrans" cxnId="{ABC0BCD7-4291-49E9-84E5-EB4EFC880447}">
      <dgm:prSet/>
      <dgm:spPr/>
      <dgm:t>
        <a:bodyPr/>
        <a:lstStyle/>
        <a:p>
          <a:endParaRPr lang="fr-FR"/>
        </a:p>
      </dgm:t>
    </dgm:pt>
    <dgm:pt modelId="{A5964F61-389C-45F8-99F4-4C0A40DD4926}">
      <dgm:prSet phldrT="[Texte]"/>
      <dgm:spPr/>
      <dgm:t>
        <a:bodyPr/>
        <a:lstStyle/>
        <a:p>
          <a:r>
            <a:rPr lang="fr-FR" dirty="0" smtClean="0"/>
            <a:t>Prévenir votre responsable de tout anomalie</a:t>
          </a:r>
          <a:endParaRPr lang="fr-FR" dirty="0"/>
        </a:p>
      </dgm:t>
    </dgm:pt>
    <dgm:pt modelId="{7AEF8500-3D1E-4A85-9F5A-7E8FDE825AAA}" type="parTrans" cxnId="{32FF3ECF-C9BE-4829-8DE1-A75814844025}">
      <dgm:prSet/>
      <dgm:spPr/>
      <dgm:t>
        <a:bodyPr/>
        <a:lstStyle/>
        <a:p>
          <a:endParaRPr lang="fr-FR"/>
        </a:p>
      </dgm:t>
    </dgm:pt>
    <dgm:pt modelId="{3E6BC254-8B37-45C2-99D4-84E5A2B79300}" type="sibTrans" cxnId="{32FF3ECF-C9BE-4829-8DE1-A75814844025}">
      <dgm:prSet/>
      <dgm:spPr/>
      <dgm:t>
        <a:bodyPr/>
        <a:lstStyle/>
        <a:p>
          <a:endParaRPr lang="fr-FR"/>
        </a:p>
      </dgm:t>
    </dgm:pt>
    <dgm:pt modelId="{79605E3C-1136-42CC-B1DC-E3E09731F1BD}">
      <dgm:prSet phldrT="[Texte]"/>
      <dgm:spPr/>
      <dgm:t>
        <a:bodyPr/>
        <a:lstStyle/>
        <a:p>
          <a:r>
            <a:rPr lang="fr-FR" dirty="0" smtClean="0"/>
            <a:t>Règles d’hygiène à respecter : Tenue Propre, Plaies pansées, Respect d’un planning de nettoyage des camions… </a:t>
          </a:r>
          <a:endParaRPr lang="fr-FR" dirty="0"/>
        </a:p>
      </dgm:t>
    </dgm:pt>
    <dgm:pt modelId="{62ED1BFE-BCC2-4A56-8948-A2214CA3A50B}" type="parTrans" cxnId="{4CFF8B69-7C8D-4F66-80F0-ED847464EE63}">
      <dgm:prSet/>
      <dgm:spPr/>
      <dgm:t>
        <a:bodyPr/>
        <a:lstStyle/>
        <a:p>
          <a:endParaRPr lang="fr-FR"/>
        </a:p>
      </dgm:t>
    </dgm:pt>
    <dgm:pt modelId="{C80709D9-93A6-411C-856C-6D25265A96A7}" type="sibTrans" cxnId="{4CFF8B69-7C8D-4F66-80F0-ED847464EE63}">
      <dgm:prSet/>
      <dgm:spPr/>
      <dgm:t>
        <a:bodyPr/>
        <a:lstStyle/>
        <a:p>
          <a:endParaRPr lang="fr-FR"/>
        </a:p>
      </dgm:t>
    </dgm:pt>
    <dgm:pt modelId="{0B22541C-FE23-453C-A1F4-B39D1BAA3EC5}">
      <dgm:prSet phldrT="[Texte]"/>
      <dgm:spPr/>
      <dgm:t>
        <a:bodyPr/>
        <a:lstStyle/>
        <a:p>
          <a:r>
            <a:rPr lang="fr-FR" dirty="0" smtClean="0"/>
            <a:t>Manipuler les produits et les cartons avec précaution</a:t>
          </a:r>
          <a:endParaRPr lang="fr-FR" dirty="0"/>
        </a:p>
      </dgm:t>
    </dgm:pt>
    <dgm:pt modelId="{D6F4C06E-30D8-4F31-BE13-2F4D9D5BA120}" type="parTrans" cxnId="{1131E9BC-7AD9-4090-8C4E-D7725DD1475A}">
      <dgm:prSet/>
      <dgm:spPr/>
      <dgm:t>
        <a:bodyPr/>
        <a:lstStyle/>
        <a:p>
          <a:endParaRPr lang="fr-FR"/>
        </a:p>
      </dgm:t>
    </dgm:pt>
    <dgm:pt modelId="{1E558A68-A831-4399-99BD-B742740E1B6B}" type="sibTrans" cxnId="{1131E9BC-7AD9-4090-8C4E-D7725DD1475A}">
      <dgm:prSet/>
      <dgm:spPr/>
      <dgm:t>
        <a:bodyPr/>
        <a:lstStyle/>
        <a:p>
          <a:endParaRPr lang="fr-FR"/>
        </a:p>
      </dgm:t>
    </dgm:pt>
    <dgm:pt modelId="{1115EE08-625A-4CC2-857E-ADA6B6A35C1B}">
      <dgm:prSet phldrT="[Texte]"/>
      <dgm:spPr/>
      <dgm:t>
        <a:bodyPr/>
        <a:lstStyle/>
        <a:p>
          <a:r>
            <a:rPr lang="fr-FR" dirty="0" smtClean="0"/>
            <a:t>Charger et décharger le camion le plus rapidement possible</a:t>
          </a:r>
        </a:p>
      </dgm:t>
    </dgm:pt>
    <dgm:pt modelId="{747E5713-DA0D-4020-A493-F93D0FBE73DA}" type="parTrans" cxnId="{CBC9DCEC-5EB6-4F0B-8E5B-A9DB95D2F68A}">
      <dgm:prSet/>
      <dgm:spPr/>
      <dgm:t>
        <a:bodyPr/>
        <a:lstStyle/>
        <a:p>
          <a:endParaRPr lang="fr-FR"/>
        </a:p>
      </dgm:t>
    </dgm:pt>
    <dgm:pt modelId="{82AF4380-5FE9-4FCC-B44B-D0EA0DE90F5C}" type="sibTrans" cxnId="{CBC9DCEC-5EB6-4F0B-8E5B-A9DB95D2F68A}">
      <dgm:prSet/>
      <dgm:spPr/>
      <dgm:t>
        <a:bodyPr/>
        <a:lstStyle/>
        <a:p>
          <a:endParaRPr lang="fr-FR"/>
        </a:p>
      </dgm:t>
    </dgm:pt>
    <dgm:pt modelId="{0EE82F1C-3F49-4D58-BF4F-A29EAE2427D2}" type="pres">
      <dgm:prSet presAssocID="{805E8DBF-834D-4334-BCF8-F97D7ECA4C2C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01EB4F36-D285-4252-9013-18989DD7B9EB}" type="pres">
      <dgm:prSet presAssocID="{5D80C4F9-137D-44FF-8E8B-32CFEECD79E5}" presName="parentLin" presStyleCnt="0"/>
      <dgm:spPr/>
    </dgm:pt>
    <dgm:pt modelId="{25E5C862-2242-4D3E-9168-611299895E84}" type="pres">
      <dgm:prSet presAssocID="{5D80C4F9-137D-44FF-8E8B-32CFEECD79E5}" presName="parentLeftMargin" presStyleLbl="node1" presStyleIdx="0" presStyleCnt="2"/>
      <dgm:spPr/>
      <dgm:t>
        <a:bodyPr/>
        <a:lstStyle/>
        <a:p>
          <a:endParaRPr lang="fr-FR"/>
        </a:p>
      </dgm:t>
    </dgm:pt>
    <dgm:pt modelId="{8262B916-BFCD-49DA-8B80-23CB66841F33}" type="pres">
      <dgm:prSet presAssocID="{5D80C4F9-137D-44FF-8E8B-32CFEECD79E5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D04F71D-20FA-48FD-9428-0C95A5F3F4DC}" type="pres">
      <dgm:prSet presAssocID="{5D80C4F9-137D-44FF-8E8B-32CFEECD79E5}" presName="negativeSpace" presStyleCnt="0"/>
      <dgm:spPr/>
    </dgm:pt>
    <dgm:pt modelId="{BF5214A7-B4CF-411C-AB44-3239C14EB9F8}" type="pres">
      <dgm:prSet presAssocID="{5D80C4F9-137D-44FF-8E8B-32CFEECD79E5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E2727A5-B587-4A20-A02B-2279706087B7}" type="pres">
      <dgm:prSet presAssocID="{6904E8BC-479D-4A6D-B461-DE2A65DFEF97}" presName="spaceBetweenRectangles" presStyleCnt="0"/>
      <dgm:spPr/>
    </dgm:pt>
    <dgm:pt modelId="{1067B85E-608B-480A-A6B7-8C0242AEBD4D}" type="pres">
      <dgm:prSet presAssocID="{B7A5B676-11EE-4905-A4AE-7084363CDB48}" presName="parentLin" presStyleCnt="0"/>
      <dgm:spPr/>
    </dgm:pt>
    <dgm:pt modelId="{DACA3AAB-A90F-4839-A851-88BA69B73603}" type="pres">
      <dgm:prSet presAssocID="{B7A5B676-11EE-4905-A4AE-7084363CDB48}" presName="parentLeftMargin" presStyleLbl="node1" presStyleIdx="0" presStyleCnt="2"/>
      <dgm:spPr/>
      <dgm:t>
        <a:bodyPr/>
        <a:lstStyle/>
        <a:p>
          <a:endParaRPr lang="fr-FR"/>
        </a:p>
      </dgm:t>
    </dgm:pt>
    <dgm:pt modelId="{B594597C-8604-4CBF-BCE1-08234AF5924D}" type="pres">
      <dgm:prSet presAssocID="{B7A5B676-11EE-4905-A4AE-7084363CDB48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826AA82-718F-4A00-96E1-9AC0377814F6}" type="pres">
      <dgm:prSet presAssocID="{B7A5B676-11EE-4905-A4AE-7084363CDB48}" presName="negativeSpace" presStyleCnt="0"/>
      <dgm:spPr/>
    </dgm:pt>
    <dgm:pt modelId="{08148772-0F3A-4712-9C41-153F189C8524}" type="pres">
      <dgm:prSet presAssocID="{B7A5B676-11EE-4905-A4AE-7084363CDB48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7B34B7B7-D383-426A-A066-C67837E6A48A}" type="presOf" srcId="{79605E3C-1136-42CC-B1DC-E3E09731F1BD}" destId="{BF5214A7-B4CF-411C-AB44-3239C14EB9F8}" srcOrd="0" destOrd="1" presId="urn:microsoft.com/office/officeart/2005/8/layout/list1"/>
    <dgm:cxn modelId="{1131E9BC-7AD9-4090-8C4E-D7725DD1475A}" srcId="{5D80C4F9-137D-44FF-8E8B-32CFEECD79E5}" destId="{0B22541C-FE23-453C-A1F4-B39D1BAA3EC5}" srcOrd="2" destOrd="0" parTransId="{D6F4C06E-30D8-4F31-BE13-2F4D9D5BA120}" sibTransId="{1E558A68-A831-4399-99BD-B742740E1B6B}"/>
    <dgm:cxn modelId="{CBC9DCEC-5EB6-4F0B-8E5B-A9DB95D2F68A}" srcId="{B7A5B676-11EE-4905-A4AE-7084363CDB48}" destId="{1115EE08-625A-4CC2-857E-ADA6B6A35C1B}" srcOrd="2" destOrd="0" parTransId="{747E5713-DA0D-4020-A493-F93D0FBE73DA}" sibTransId="{82AF4380-5FE9-4FCC-B44B-D0EA0DE90F5C}"/>
    <dgm:cxn modelId="{07B3D6DC-D346-4B9C-9093-B80FE9AF9EE3}" srcId="{805E8DBF-834D-4334-BCF8-F97D7ECA4C2C}" destId="{B7A5B676-11EE-4905-A4AE-7084363CDB48}" srcOrd="1" destOrd="0" parTransId="{1D24C7A9-FC40-4D73-BE9B-1B980F01834C}" sibTransId="{B9BEE276-BBF5-4267-ACC5-24C5EF88E32D}"/>
    <dgm:cxn modelId="{53AC2509-C030-4070-94D0-F18F9AFADA8B}" srcId="{805E8DBF-834D-4334-BCF8-F97D7ECA4C2C}" destId="{5D80C4F9-137D-44FF-8E8B-32CFEECD79E5}" srcOrd="0" destOrd="0" parTransId="{E8A9D9ED-FC18-4027-800C-6B46D79719C7}" sibTransId="{6904E8BC-479D-4A6D-B461-DE2A65DFEF97}"/>
    <dgm:cxn modelId="{2B2A99E8-C026-4BCC-B898-494E148B393D}" type="presOf" srcId="{4ABF6B53-FE8E-4BFA-ADAB-C8AA3C76C204}" destId="{08148772-0F3A-4712-9C41-153F189C8524}" srcOrd="0" destOrd="3" presId="urn:microsoft.com/office/officeart/2005/8/layout/list1"/>
    <dgm:cxn modelId="{4BEDB36C-B5BB-41B4-B431-0F5B62A8747B}" type="presOf" srcId="{0B22541C-FE23-453C-A1F4-B39D1BAA3EC5}" destId="{BF5214A7-B4CF-411C-AB44-3239C14EB9F8}" srcOrd="0" destOrd="2" presId="urn:microsoft.com/office/officeart/2005/8/layout/list1"/>
    <dgm:cxn modelId="{5B36CEB7-4B14-4B68-A6B3-CBE65ADB841B}" srcId="{B7A5B676-11EE-4905-A4AE-7084363CDB48}" destId="{4ABF6B53-FE8E-4BFA-ADAB-C8AA3C76C204}" srcOrd="3" destOrd="0" parTransId="{B5B1FEE0-A557-4A33-8443-E9737D15777F}" sibTransId="{63459B4C-2292-45AA-90A8-6195C379146B}"/>
    <dgm:cxn modelId="{799475B0-EA61-4CAE-AE1A-A2B6157529AD}" type="presOf" srcId="{805E8DBF-834D-4334-BCF8-F97D7ECA4C2C}" destId="{0EE82F1C-3F49-4D58-BF4F-A29EAE2427D2}" srcOrd="0" destOrd="0" presId="urn:microsoft.com/office/officeart/2005/8/layout/list1"/>
    <dgm:cxn modelId="{32FF3ECF-C9BE-4829-8DE1-A75814844025}" srcId="{5D80C4F9-137D-44FF-8E8B-32CFEECD79E5}" destId="{A5964F61-389C-45F8-99F4-4C0A40DD4926}" srcOrd="0" destOrd="0" parTransId="{7AEF8500-3D1E-4A85-9F5A-7E8FDE825AAA}" sibTransId="{3E6BC254-8B37-45C2-99D4-84E5A2B79300}"/>
    <dgm:cxn modelId="{B9B09935-22C2-4F83-88DB-592BCFCD3717}" type="presOf" srcId="{B5C2BBD7-C933-4458-8EEC-31623D55C95E}" destId="{08148772-0F3A-4712-9C41-153F189C8524}" srcOrd="0" destOrd="0" presId="urn:microsoft.com/office/officeart/2005/8/layout/list1"/>
    <dgm:cxn modelId="{ABC0BCD7-4291-49E9-84E5-EB4EFC880447}" srcId="{B7A5B676-11EE-4905-A4AE-7084363CDB48}" destId="{C11E8919-B5DC-421E-856F-4C9E08DC2624}" srcOrd="1" destOrd="0" parTransId="{E8EAC2A1-470C-4ADD-81A9-1B3FA27CEB45}" sibTransId="{6CE29616-5030-4D7D-8E3D-744DA30E29C4}"/>
    <dgm:cxn modelId="{83D999FA-683B-4796-958D-61DC89743EBB}" type="presOf" srcId="{5D80C4F9-137D-44FF-8E8B-32CFEECD79E5}" destId="{25E5C862-2242-4D3E-9168-611299895E84}" srcOrd="0" destOrd="0" presId="urn:microsoft.com/office/officeart/2005/8/layout/list1"/>
    <dgm:cxn modelId="{D0B0655A-9CA8-4CBB-BE16-F9EB575E3566}" type="presOf" srcId="{788B93A9-5FD3-423D-8B6A-1A6E72CBEB3C}" destId="{08148772-0F3A-4712-9C41-153F189C8524}" srcOrd="0" destOrd="4" presId="urn:microsoft.com/office/officeart/2005/8/layout/list1"/>
    <dgm:cxn modelId="{091ADC36-E752-417A-8C84-E9156B750B19}" type="presOf" srcId="{B7A5B676-11EE-4905-A4AE-7084363CDB48}" destId="{DACA3AAB-A90F-4839-A851-88BA69B73603}" srcOrd="0" destOrd="0" presId="urn:microsoft.com/office/officeart/2005/8/layout/list1"/>
    <dgm:cxn modelId="{4CFF8B69-7C8D-4F66-80F0-ED847464EE63}" srcId="{5D80C4F9-137D-44FF-8E8B-32CFEECD79E5}" destId="{79605E3C-1136-42CC-B1DC-E3E09731F1BD}" srcOrd="1" destOrd="0" parTransId="{62ED1BFE-BCC2-4A56-8948-A2214CA3A50B}" sibTransId="{C80709D9-93A6-411C-856C-6D25265A96A7}"/>
    <dgm:cxn modelId="{F419FADD-9741-40C1-9C59-C8BF9D0AF43C}" type="presOf" srcId="{5D80C4F9-137D-44FF-8E8B-32CFEECD79E5}" destId="{8262B916-BFCD-49DA-8B80-23CB66841F33}" srcOrd="1" destOrd="0" presId="urn:microsoft.com/office/officeart/2005/8/layout/list1"/>
    <dgm:cxn modelId="{141366A8-5A21-4566-8429-5A913DDC3AEA}" type="presOf" srcId="{B7A5B676-11EE-4905-A4AE-7084363CDB48}" destId="{B594597C-8604-4CBF-BCE1-08234AF5924D}" srcOrd="1" destOrd="0" presId="urn:microsoft.com/office/officeart/2005/8/layout/list1"/>
    <dgm:cxn modelId="{C08072EC-3CE3-49A7-B7CD-382E5A7D435B}" srcId="{B7A5B676-11EE-4905-A4AE-7084363CDB48}" destId="{788B93A9-5FD3-423D-8B6A-1A6E72CBEB3C}" srcOrd="4" destOrd="0" parTransId="{9D6B504E-5B2C-4F11-B6BF-8DB77F0B08F0}" sibTransId="{01CDCB88-9571-4E0D-8395-720A9CAE4E13}"/>
    <dgm:cxn modelId="{72CDDC67-FF0F-4DC1-8B11-911922A388A8}" srcId="{B7A5B676-11EE-4905-A4AE-7084363CDB48}" destId="{B5C2BBD7-C933-4458-8EEC-31623D55C95E}" srcOrd="0" destOrd="0" parTransId="{EE2697FA-4E6B-4B83-B35B-CE6A17150AAE}" sibTransId="{127A70F0-C9AF-44F9-879F-798CA769D785}"/>
    <dgm:cxn modelId="{E1915E37-314E-4AE7-B851-F179FBFC5204}" type="presOf" srcId="{C11E8919-B5DC-421E-856F-4C9E08DC2624}" destId="{08148772-0F3A-4712-9C41-153F189C8524}" srcOrd="0" destOrd="1" presId="urn:microsoft.com/office/officeart/2005/8/layout/list1"/>
    <dgm:cxn modelId="{4FE22BE9-D1DA-4D39-BF21-E3EB59D713EB}" type="presOf" srcId="{1115EE08-625A-4CC2-857E-ADA6B6A35C1B}" destId="{08148772-0F3A-4712-9C41-153F189C8524}" srcOrd="0" destOrd="2" presId="urn:microsoft.com/office/officeart/2005/8/layout/list1"/>
    <dgm:cxn modelId="{F4773B0F-62A2-421A-B0A6-305EAE7FD5B1}" type="presOf" srcId="{A5964F61-389C-45F8-99F4-4C0A40DD4926}" destId="{BF5214A7-B4CF-411C-AB44-3239C14EB9F8}" srcOrd="0" destOrd="0" presId="urn:microsoft.com/office/officeart/2005/8/layout/list1"/>
    <dgm:cxn modelId="{E66B7891-608A-4151-8D6B-09CFE7FED03B}" type="presParOf" srcId="{0EE82F1C-3F49-4D58-BF4F-A29EAE2427D2}" destId="{01EB4F36-D285-4252-9013-18989DD7B9EB}" srcOrd="0" destOrd="0" presId="urn:microsoft.com/office/officeart/2005/8/layout/list1"/>
    <dgm:cxn modelId="{CA39E994-AC53-4A91-9DC5-F42D0E133C28}" type="presParOf" srcId="{01EB4F36-D285-4252-9013-18989DD7B9EB}" destId="{25E5C862-2242-4D3E-9168-611299895E84}" srcOrd="0" destOrd="0" presId="urn:microsoft.com/office/officeart/2005/8/layout/list1"/>
    <dgm:cxn modelId="{DCFD01A9-B3D9-4408-8BCF-77B99219C79E}" type="presParOf" srcId="{01EB4F36-D285-4252-9013-18989DD7B9EB}" destId="{8262B916-BFCD-49DA-8B80-23CB66841F33}" srcOrd="1" destOrd="0" presId="urn:microsoft.com/office/officeart/2005/8/layout/list1"/>
    <dgm:cxn modelId="{096193A0-B5AE-4D18-AA58-139A81DA1DDC}" type="presParOf" srcId="{0EE82F1C-3F49-4D58-BF4F-A29EAE2427D2}" destId="{6D04F71D-20FA-48FD-9428-0C95A5F3F4DC}" srcOrd="1" destOrd="0" presId="urn:microsoft.com/office/officeart/2005/8/layout/list1"/>
    <dgm:cxn modelId="{70BD4E37-E713-4A98-A9A5-3A5F9DFD9D5B}" type="presParOf" srcId="{0EE82F1C-3F49-4D58-BF4F-A29EAE2427D2}" destId="{BF5214A7-B4CF-411C-AB44-3239C14EB9F8}" srcOrd="2" destOrd="0" presId="urn:microsoft.com/office/officeart/2005/8/layout/list1"/>
    <dgm:cxn modelId="{F949124C-022B-4958-9DB4-29378E748053}" type="presParOf" srcId="{0EE82F1C-3F49-4D58-BF4F-A29EAE2427D2}" destId="{CE2727A5-B587-4A20-A02B-2279706087B7}" srcOrd="3" destOrd="0" presId="urn:microsoft.com/office/officeart/2005/8/layout/list1"/>
    <dgm:cxn modelId="{9AB30891-373D-48A6-9BCD-99BF011942CE}" type="presParOf" srcId="{0EE82F1C-3F49-4D58-BF4F-A29EAE2427D2}" destId="{1067B85E-608B-480A-A6B7-8C0242AEBD4D}" srcOrd="4" destOrd="0" presId="urn:microsoft.com/office/officeart/2005/8/layout/list1"/>
    <dgm:cxn modelId="{070DC2B7-9975-4ECF-8F31-71DC7C2208B4}" type="presParOf" srcId="{1067B85E-608B-480A-A6B7-8C0242AEBD4D}" destId="{DACA3AAB-A90F-4839-A851-88BA69B73603}" srcOrd="0" destOrd="0" presId="urn:microsoft.com/office/officeart/2005/8/layout/list1"/>
    <dgm:cxn modelId="{913CA4B7-B882-4E80-8DC0-1C2CD0268D07}" type="presParOf" srcId="{1067B85E-608B-480A-A6B7-8C0242AEBD4D}" destId="{B594597C-8604-4CBF-BCE1-08234AF5924D}" srcOrd="1" destOrd="0" presId="urn:microsoft.com/office/officeart/2005/8/layout/list1"/>
    <dgm:cxn modelId="{2EC87CBD-E43C-422E-9516-49820ED6C998}" type="presParOf" srcId="{0EE82F1C-3F49-4D58-BF4F-A29EAE2427D2}" destId="{2826AA82-718F-4A00-96E1-9AC0377814F6}" srcOrd="5" destOrd="0" presId="urn:microsoft.com/office/officeart/2005/8/layout/list1"/>
    <dgm:cxn modelId="{63E027CF-0FD5-4656-8356-CC72B7A1E857}" type="presParOf" srcId="{0EE82F1C-3F49-4D58-BF4F-A29EAE2427D2}" destId="{08148772-0F3A-4712-9C41-153F189C8524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5214A7-B4CF-411C-AB44-3239C14EB9F8}">
      <dsp:nvSpPr>
        <dsp:cNvPr id="0" name=""/>
        <dsp:cNvSpPr/>
      </dsp:nvSpPr>
      <dsp:spPr>
        <a:xfrm>
          <a:off x="0" y="528759"/>
          <a:ext cx="4847051" cy="10773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6185" tIns="249936" rIns="376185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Prévenir votre responsable de tout anomalie</a:t>
          </a:r>
          <a:endParaRPr lang="fr-F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Règles d’hygiène à respecter : Tenue Propre, Plaies pansées, Respect d’un planning de nettoyage des camions… </a:t>
          </a:r>
          <a:endParaRPr lang="fr-F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Manipuler les produits et les cartons avec précaution</a:t>
          </a:r>
          <a:endParaRPr lang="fr-FR" sz="1200" kern="1200" dirty="0"/>
        </a:p>
      </dsp:txBody>
      <dsp:txXfrm>
        <a:off x="0" y="528759"/>
        <a:ext cx="4847051" cy="1077300"/>
      </dsp:txXfrm>
    </dsp:sp>
    <dsp:sp modelId="{8262B916-BFCD-49DA-8B80-23CB66841F33}">
      <dsp:nvSpPr>
        <dsp:cNvPr id="0" name=""/>
        <dsp:cNvSpPr/>
      </dsp:nvSpPr>
      <dsp:spPr>
        <a:xfrm>
          <a:off x="242352" y="351639"/>
          <a:ext cx="3392935" cy="3542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245" tIns="0" rIns="128245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smtClean="0"/>
            <a:t>1. Bonnes pratiques à respecter</a:t>
          </a:r>
          <a:endParaRPr lang="fr-FR" sz="1200" kern="1200"/>
        </a:p>
      </dsp:txBody>
      <dsp:txXfrm>
        <a:off x="259645" y="368932"/>
        <a:ext cx="3358349" cy="319654"/>
      </dsp:txXfrm>
    </dsp:sp>
    <dsp:sp modelId="{08148772-0F3A-4712-9C41-153F189C8524}">
      <dsp:nvSpPr>
        <dsp:cNvPr id="0" name=""/>
        <dsp:cNvSpPr/>
      </dsp:nvSpPr>
      <dsp:spPr>
        <a:xfrm>
          <a:off x="0" y="1847979"/>
          <a:ext cx="4847051" cy="1625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6185" tIns="249936" rIns="376185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smtClean="0"/>
            <a:t>Rester attentif au fonctionnement du groupe frigo tout au long de la tournée</a:t>
          </a:r>
          <a:endParaRPr lang="fr-FR" sz="1200" kern="1200" dirty="0" smtClean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Maintenir les portes des caisses fermées autant de possible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Charger et décharger le camion le plus rapidement possible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T°C du camions au 1</a:t>
          </a:r>
          <a:r>
            <a:rPr lang="fr-FR" sz="1200" kern="1200" baseline="30000" dirty="0" smtClean="0"/>
            <a:t>er</a:t>
          </a:r>
          <a:r>
            <a:rPr lang="fr-FR" sz="1200" kern="1200" dirty="0" smtClean="0"/>
            <a:t> et dernier client, si absence de </a:t>
          </a:r>
          <a:r>
            <a:rPr lang="fr-FR" sz="1200" i="1" kern="1200" dirty="0" err="1" smtClean="0"/>
            <a:t>Masternaut</a:t>
          </a:r>
          <a:endParaRPr lang="fr-FR" sz="1200" i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T°C des produits au retour au dépôt</a:t>
          </a:r>
          <a:endParaRPr lang="fr-FR" sz="1200" kern="1200" dirty="0"/>
        </a:p>
      </dsp:txBody>
      <dsp:txXfrm>
        <a:off x="0" y="1847979"/>
        <a:ext cx="4847051" cy="1625400"/>
      </dsp:txXfrm>
    </dsp:sp>
    <dsp:sp modelId="{B594597C-8604-4CBF-BCE1-08234AF5924D}">
      <dsp:nvSpPr>
        <dsp:cNvPr id="0" name=""/>
        <dsp:cNvSpPr/>
      </dsp:nvSpPr>
      <dsp:spPr>
        <a:xfrm>
          <a:off x="242352" y="1670859"/>
          <a:ext cx="3392935" cy="3542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245" tIns="0" rIns="128245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smtClean="0"/>
            <a:t>2. Contrôles températures</a:t>
          </a:r>
        </a:p>
      </dsp:txBody>
      <dsp:txXfrm>
        <a:off x="259645" y="1688152"/>
        <a:ext cx="3358349" cy="3196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576" cy="496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21" tIns="45860" rIns="91721" bIns="45860" numCol="1" anchor="t" anchorCtr="0" compatLnSpc="1">
            <a:prstTxWarp prst="textNoShape">
              <a:avLst/>
            </a:prstTxWarp>
          </a:bodyPr>
          <a:lstStyle>
            <a:lvl1pPr algn="l" defTabSz="916939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099" y="0"/>
            <a:ext cx="2946576" cy="496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21" tIns="45860" rIns="91721" bIns="45860" numCol="1" anchor="t" anchorCtr="0" compatLnSpc="1">
            <a:prstTxWarp prst="textNoShape">
              <a:avLst/>
            </a:prstTxWarp>
          </a:bodyPr>
          <a:lstStyle>
            <a:lvl1pPr algn="r" defTabSz="916939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145"/>
            <a:ext cx="2946576" cy="496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21" tIns="45860" rIns="91721" bIns="45860" numCol="1" anchor="b" anchorCtr="0" compatLnSpc="1">
            <a:prstTxWarp prst="textNoShape">
              <a:avLst/>
            </a:prstTxWarp>
          </a:bodyPr>
          <a:lstStyle>
            <a:lvl1pPr algn="l" defTabSz="916939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099" y="9430145"/>
            <a:ext cx="2946576" cy="496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21" tIns="45860" rIns="91721" bIns="45860" numCol="1" anchor="b" anchorCtr="0" compatLnSpc="1">
            <a:prstTxWarp prst="textNoShape">
              <a:avLst/>
            </a:prstTxWarp>
          </a:bodyPr>
          <a:lstStyle>
            <a:lvl1pPr algn="r" defTabSz="916939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1658513C-FD0B-43B4-B8F4-4C633220198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5408912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576" cy="496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21" tIns="45860" rIns="91721" bIns="45860" numCol="1" anchor="t" anchorCtr="0" compatLnSpc="1">
            <a:prstTxWarp prst="textNoShape">
              <a:avLst/>
            </a:prstTxWarp>
          </a:bodyPr>
          <a:lstStyle>
            <a:lvl1pPr algn="l" defTabSz="916939">
              <a:defRPr sz="1200">
                <a:solidFill>
                  <a:schemeClr val="tx1"/>
                </a:solidFill>
                <a:effectLst/>
                <a:latin typeface="Times" panose="02020603050405020304" pitchFamily="18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099" y="0"/>
            <a:ext cx="2946576" cy="496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21" tIns="45860" rIns="91721" bIns="45860" numCol="1" anchor="t" anchorCtr="0" compatLnSpc="1">
            <a:prstTxWarp prst="textNoShape">
              <a:avLst/>
            </a:prstTxWarp>
          </a:bodyPr>
          <a:lstStyle>
            <a:lvl1pPr algn="r" defTabSz="916939">
              <a:defRPr sz="1200">
                <a:solidFill>
                  <a:schemeClr val="tx1"/>
                </a:solidFill>
                <a:effectLst/>
                <a:latin typeface="Times" panose="02020603050405020304" pitchFamily="18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2950"/>
            <a:ext cx="4968875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141" y="4715073"/>
            <a:ext cx="4985393" cy="4468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21" tIns="45860" rIns="91721" bIns="458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 smtClean="0"/>
              <a:t>Cliquez pour modifier les styles du texte du masque</a:t>
            </a:r>
          </a:p>
          <a:p>
            <a:pPr lvl="1"/>
            <a:r>
              <a:rPr lang="fr-FR" altLang="fr-FR" noProof="0" smtClean="0"/>
              <a:t>Deuxième niveau</a:t>
            </a:r>
          </a:p>
          <a:p>
            <a:pPr lvl="2"/>
            <a:r>
              <a:rPr lang="fr-FR" altLang="fr-FR" noProof="0" smtClean="0"/>
              <a:t>Troisième niveau</a:t>
            </a:r>
          </a:p>
          <a:p>
            <a:pPr lvl="3"/>
            <a:r>
              <a:rPr lang="fr-FR" altLang="fr-FR" noProof="0" smtClean="0"/>
              <a:t>Quatrième niveau</a:t>
            </a:r>
          </a:p>
          <a:p>
            <a:pPr lvl="4"/>
            <a:r>
              <a:rPr lang="fr-FR" altLang="fr-FR" noProof="0" smtClean="0"/>
              <a:t>Cinquième niveau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145"/>
            <a:ext cx="2946576" cy="496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21" tIns="45860" rIns="91721" bIns="45860" numCol="1" anchor="b" anchorCtr="0" compatLnSpc="1">
            <a:prstTxWarp prst="textNoShape">
              <a:avLst/>
            </a:prstTxWarp>
          </a:bodyPr>
          <a:lstStyle>
            <a:lvl1pPr algn="l" defTabSz="916939">
              <a:defRPr sz="1200">
                <a:solidFill>
                  <a:schemeClr val="tx1"/>
                </a:solidFill>
                <a:effectLst/>
                <a:latin typeface="Times" panose="02020603050405020304" pitchFamily="18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099" y="9430145"/>
            <a:ext cx="2946576" cy="496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21" tIns="45860" rIns="91721" bIns="45860" numCol="1" anchor="b" anchorCtr="0" compatLnSpc="1">
            <a:prstTxWarp prst="textNoShape">
              <a:avLst/>
            </a:prstTxWarp>
          </a:bodyPr>
          <a:lstStyle>
            <a:lvl1pPr algn="r" defTabSz="916939">
              <a:defRPr sz="1200">
                <a:solidFill>
                  <a:schemeClr val="tx1"/>
                </a:solidFill>
                <a:effectLst/>
                <a:latin typeface="Times" panose="02020603050405020304" pitchFamily="18" charset="0"/>
              </a:defRPr>
            </a:lvl1pPr>
          </a:lstStyle>
          <a:p>
            <a:pPr>
              <a:defRPr/>
            </a:pPr>
            <a:fld id="{C23A1851-E1AC-437E-A55E-8250B7D40A28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923054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3A1851-E1AC-437E-A55E-8250B7D40A28}" type="slidenum">
              <a:rPr lang="fr-FR" altLang="fr-FR" smtClean="0"/>
              <a:pPr>
                <a:defRPr/>
              </a:pPr>
              <a:t>1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032535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pPr>
              <a:defRPr/>
            </a:pPr>
            <a:fld id="{5D63FA04-EDE7-40B1-8B3A-F5031F06555B}" type="datetimeFigureOut">
              <a:rPr lang="en-US" smtClean="0"/>
              <a:pPr>
                <a:defRPr/>
              </a:pPr>
              <a:t>12/20/2019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pPr>
              <a:defRPr/>
            </a:pPr>
            <a:fld id="{DDF3E885-C33E-4804-B993-0C7B913F2941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2930226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BF1723-943A-4469-B919-E8CDAE1A0B34}" type="datetimeFigureOut">
              <a:rPr lang="en-US" smtClean="0"/>
              <a:pPr>
                <a:defRPr/>
              </a:pPr>
              <a:t>12/20/2019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39EFF0-2F05-4C49-96D0-CD905CA39594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70214251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BF1723-943A-4469-B919-E8CDAE1A0B34}" type="datetimeFigureOut">
              <a:rPr lang="en-US" smtClean="0"/>
              <a:pPr>
                <a:defRPr/>
              </a:pPr>
              <a:t>12/20/2019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39EFF0-2F05-4C49-96D0-CD905CA39594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033646877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BF1723-943A-4469-B919-E8CDAE1A0B34}" type="datetimeFigureOut">
              <a:rPr lang="en-US" smtClean="0"/>
              <a:pPr>
                <a:defRPr/>
              </a:pPr>
              <a:t>12/20/2019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39EFF0-2F05-4C49-96D0-CD905CA39594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960553483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BF1723-943A-4469-B919-E8CDAE1A0B34}" type="datetimeFigureOut">
              <a:rPr lang="en-US" smtClean="0"/>
              <a:pPr>
                <a:defRPr/>
              </a:pPr>
              <a:t>12/20/2019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39EFF0-2F05-4C49-96D0-CD905CA39594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469554726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BF1723-943A-4469-B919-E8CDAE1A0B34}" type="datetimeFigureOut">
              <a:rPr lang="en-US" smtClean="0"/>
              <a:pPr>
                <a:defRPr/>
              </a:pPr>
              <a:t>12/20/2019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39EFF0-2F05-4C49-96D0-CD905CA39594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237478981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BF1723-943A-4469-B919-E8CDAE1A0B34}" type="datetimeFigureOut">
              <a:rPr lang="en-US" smtClean="0"/>
              <a:pPr>
                <a:defRPr/>
              </a:pPr>
              <a:t>12/20/2019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39EFF0-2F05-4C49-96D0-CD905CA39594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683368221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8C8770-EBFE-471D-9B66-E65F585F978D}" type="datetimeFigureOut">
              <a:rPr lang="en-US" smtClean="0"/>
              <a:pPr>
                <a:defRPr/>
              </a:pPr>
              <a:t>12/20/2019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44FBBD-515C-46EF-956E-15FE56E8E737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7544403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561D473-F872-4882-8362-C0D3085A6FE1}" type="datetimeFigureOut">
              <a:rPr lang="en-US" smtClean="0"/>
              <a:pPr>
                <a:defRPr/>
              </a:pPr>
              <a:t>12/20/2019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DD5D25-0F71-4436-B82E-48F76E0C7F3C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946577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pPr>
              <a:defRPr/>
            </a:pPr>
            <a:fld id="{DE59EF05-04E0-4619-AA37-763B5A5EFE19}" type="datetimeFigureOut">
              <a:rPr lang="en-US" smtClean="0"/>
              <a:pPr>
                <a:defRPr/>
              </a:pPr>
              <a:t>12/20/2019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pPr>
              <a:defRPr/>
            </a:pPr>
            <a:fld id="{4F23907E-64FE-4B06-B328-C24198DBFA31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278434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02655AB-CAFE-4DDA-B77A-D81968AED91F}" type="datetimeFigureOut">
              <a:rPr lang="en-US" smtClean="0"/>
              <a:pPr>
                <a:defRPr/>
              </a:pPr>
              <a:t>12/20/2019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pPr>
              <a:defRPr/>
            </a:pPr>
            <a:fld id="{5C682E66-DF19-443A-9E0C-75EA408283AD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6105025"/>
            <a:ext cx="1224383" cy="656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8503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A863A54-0969-45F2-9B05-D6BE33CBD551}" type="datetimeFigureOut">
              <a:rPr lang="en-US" smtClean="0"/>
              <a:pPr>
                <a:defRPr/>
              </a:pPr>
              <a:t>12/20/2019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309CE5-2A45-4507-86B3-9E5B6D16B3F4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85485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1C8FFEC-1973-488A-BB10-EB84EC70DF62}" type="datetimeFigureOut">
              <a:rPr lang="en-US" smtClean="0"/>
              <a:pPr>
                <a:defRPr/>
              </a:pPr>
              <a:t>12/20/2019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CFDE2A-8D65-4031-85E3-65B38122587C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1859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703B59A-8FA6-47C1-BC86-DBEC7D887B0A}" type="datetimeFigureOut">
              <a:rPr lang="en-US" smtClean="0"/>
              <a:pPr>
                <a:defRPr/>
              </a:pPr>
              <a:t>12/20/2019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485BD8-8764-4B79-B16A-7076C2694821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845789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B817456-D225-4A80-A905-690CCF33FDFC}" type="datetimeFigureOut">
              <a:rPr lang="en-US" smtClean="0"/>
              <a:pPr>
                <a:defRPr/>
              </a:pPr>
              <a:t>12/20/2019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B5D885-A010-4D28-8D93-C9CF1DF794DF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873837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3C175D1-CCFC-4B5C-946B-5F269CD38BE0}" type="datetimeFigureOut">
              <a:rPr lang="en-US" smtClean="0"/>
              <a:pPr>
                <a:defRPr/>
              </a:pPr>
              <a:t>12/20/2019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DE6B8A-DA99-4D52-B6BD-A1C9D00EDE44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217735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FD0714-8A2A-4CB0-8CD1-BBB43488C599}" type="datetimeFigureOut">
              <a:rPr lang="en-US" smtClean="0"/>
              <a:pPr>
                <a:defRPr/>
              </a:pPr>
              <a:t>12/20/2019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37888E-87DB-41C7-94FA-CC2F3776447E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44901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F2BF1723-943A-4469-B919-E8CDAE1A0B34}" type="datetimeFigureOut">
              <a:rPr lang="en-US" smtClean="0"/>
              <a:pPr>
                <a:defRPr/>
              </a:pPr>
              <a:t>12/20/2019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8B39EFF0-2F05-4C49-96D0-CD905CA39594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186034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  <p:sldLayoutId id="2147483775" r:id="rId12"/>
    <p:sldLayoutId id="2147483776" r:id="rId13"/>
    <p:sldLayoutId id="2147483777" r:id="rId14"/>
    <p:sldLayoutId id="2147483778" r:id="rId15"/>
    <p:sldLayoutId id="2147483779" r:id="rId16"/>
    <p:sldLayoutId id="2147483780" r:id="rId17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0" y="20446"/>
            <a:ext cx="9137104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82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altLang="fr-FR" sz="360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Essentiel ISO 22000</a:t>
            </a:r>
          </a:p>
          <a:p>
            <a:pPr algn="ctr">
              <a:spcBef>
                <a:spcPts val="0"/>
              </a:spcBef>
              <a:defRPr/>
            </a:pPr>
            <a:r>
              <a:rPr lang="fr-FR" altLang="fr-FR" sz="2400" i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Equipes Livraison</a:t>
            </a:r>
            <a:endParaRPr lang="fr-FR" altLang="fr-FR" sz="2400" i="1">
              <a:solidFill>
                <a:schemeClr val="accent6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Diagramme 2"/>
          <p:cNvGraphicFramePr/>
          <p:nvPr>
            <p:extLst>
              <p:ext uri="{D42A27DB-BD31-4B8C-83A1-F6EECF244321}">
                <p14:modId xmlns:p14="http://schemas.microsoft.com/office/powerpoint/2010/main" val="409031422"/>
              </p:ext>
            </p:extLst>
          </p:nvPr>
        </p:nvGraphicFramePr>
        <p:xfrm>
          <a:off x="107504" y="980728"/>
          <a:ext cx="4847051" cy="38250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5796136" y="1126724"/>
            <a:ext cx="2664296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82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altLang="fr-FR" sz="1400" i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Rappel T°C des camions</a:t>
            </a:r>
            <a:endParaRPr lang="fr-FR" altLang="fr-FR" sz="1050" i="1" dirty="0">
              <a:solidFill>
                <a:schemeClr val="accent6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8828137"/>
              </p:ext>
            </p:extLst>
          </p:nvPr>
        </p:nvGraphicFramePr>
        <p:xfrm>
          <a:off x="5148064" y="1474526"/>
          <a:ext cx="3923928" cy="26025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80056">
                  <a:extLst>
                    <a:ext uri="{9D8B030D-6E8A-4147-A177-3AD203B41FA5}">
                      <a16:colId xmlns:a16="http://schemas.microsoft.com/office/drawing/2014/main" val="1173629598"/>
                    </a:ext>
                  </a:extLst>
                </a:gridCol>
                <a:gridCol w="1121296">
                  <a:extLst>
                    <a:ext uri="{9D8B030D-6E8A-4147-A177-3AD203B41FA5}">
                      <a16:colId xmlns:a16="http://schemas.microsoft.com/office/drawing/2014/main" val="3706685522"/>
                    </a:ext>
                  </a:extLst>
                </a:gridCol>
                <a:gridCol w="1422576">
                  <a:extLst>
                    <a:ext uri="{9D8B030D-6E8A-4147-A177-3AD203B41FA5}">
                      <a16:colId xmlns:a16="http://schemas.microsoft.com/office/drawing/2014/main" val="3653388549"/>
                    </a:ext>
                  </a:extLst>
                </a:gridCol>
              </a:tblGrid>
              <a:tr h="59000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Camion</a:t>
                      </a:r>
                      <a:endParaRPr lang="fr-FR" sz="14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Consigne </a:t>
                      </a:r>
                      <a:r>
                        <a:rPr lang="fr-FR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</a:t>
                      </a:r>
                      <a:r>
                        <a:rPr lang="fr-FR" sz="120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réglage</a:t>
                      </a:r>
                      <a:endParaRPr lang="fr-FR" sz="14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Limite</a:t>
                      </a:r>
                      <a:r>
                        <a:rPr lang="fr-FR" sz="1200" baseline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20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T°C </a:t>
                      </a:r>
                      <a:r>
                        <a:rPr lang="fr-FR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d’air</a:t>
                      </a:r>
                      <a:endParaRPr lang="fr-FR" sz="14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03096838"/>
                  </a:ext>
                </a:extLst>
              </a:tr>
              <a:tr h="66735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Compartiment négatif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fr-FR" sz="160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25°C</a:t>
                      </a:r>
                      <a:endParaRPr lang="fr-FR" sz="18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-18°C</a:t>
                      </a:r>
                      <a:endParaRPr lang="fr-FR" sz="18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28629766"/>
                  </a:ext>
                </a:extLst>
              </a:tr>
              <a:tr h="134518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Compartiment positif</a:t>
                      </a:r>
                      <a:endParaRPr lang="fr-FR" sz="12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Entre 0° et 2°C</a:t>
                      </a:r>
                      <a:endParaRPr lang="fr-FR" sz="18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-1°C et +3°C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fr-FR" sz="1200" dirty="0" smtClean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 </a:t>
                      </a:r>
                      <a:r>
                        <a:rPr lang="fr-FR" sz="1200" i="1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Masternaut</a:t>
                      </a:r>
                      <a:r>
                        <a:rPr lang="fr-FR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alarme  au bout d'une heure avec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T°C &gt;+ 5°C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 &lt;-3°C</a:t>
                      </a:r>
                      <a:endParaRPr lang="fr-FR" sz="12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7902444"/>
                  </a:ext>
                </a:extLst>
              </a:tr>
            </a:tbl>
          </a:graphicData>
        </a:graphic>
      </p:graphicFrame>
      <p:pic>
        <p:nvPicPr>
          <p:cNvPr id="7" name="Image 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19872" y="4515489"/>
            <a:ext cx="4895175" cy="2223978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1043608" y="5157192"/>
            <a:ext cx="23042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600" dirty="0" smtClean="0">
                <a:solidFill>
                  <a:srgbClr val="002060"/>
                </a:solidFill>
              </a:rPr>
              <a:t>Températures limites acceptées  pour les produits lors des opérations de déchargement</a:t>
            </a:r>
            <a:endParaRPr lang="fr-FR" sz="1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92391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e">
  <a:themeElements>
    <a:clrScheme name="Bleu vert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Parallaxe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TM03457496[[fn=Parallaxe]]</Template>
  <TotalTime>7069</TotalTime>
  <Words>154</Words>
  <Application>Microsoft Office PowerPoint</Application>
  <PresentationFormat>Affichage à l'écran (4:3)</PresentationFormat>
  <Paragraphs>28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SimSun</vt:lpstr>
      <vt:lpstr>Arial</vt:lpstr>
      <vt:lpstr>Arial Narrow</vt:lpstr>
      <vt:lpstr>Corbel</vt:lpstr>
      <vt:lpstr>Times</vt:lpstr>
      <vt:lpstr>Parallaxe</vt:lpstr>
      <vt:lpstr>Présentation PowerPoint</vt:lpstr>
    </vt:vector>
  </TitlesOfParts>
  <Company>Brake France service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Brake France service</dc:creator>
  <cp:lastModifiedBy>HY Stephanie</cp:lastModifiedBy>
  <cp:revision>155</cp:revision>
  <cp:lastPrinted>2018-06-22T15:05:22Z</cp:lastPrinted>
  <dcterms:created xsi:type="dcterms:W3CDTF">2005-09-12T14:32:07Z</dcterms:created>
  <dcterms:modified xsi:type="dcterms:W3CDTF">2019-12-20T13:29:21Z</dcterms:modified>
</cp:coreProperties>
</file>