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3" r:id="rId1"/>
  </p:sldMasterIdLst>
  <p:notesMasterIdLst>
    <p:notesMasterId r:id="rId3"/>
  </p:notesMasterIdLst>
  <p:handoutMasterIdLst>
    <p:handoutMasterId r:id="rId4"/>
  </p:handoutMasterIdLst>
  <p:sldIdLst>
    <p:sldId id="307" r:id="rId2"/>
  </p:sldIdLst>
  <p:sldSz cx="9144000" cy="6858000" type="screen4x3"/>
  <p:notesSz cx="6797675" cy="9928225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9999FF"/>
    <a:srgbClr val="FFFF00"/>
    <a:srgbClr val="009900"/>
    <a:srgbClr val="99FF33"/>
    <a:srgbClr val="00CC00"/>
    <a:srgbClr val="FFFF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381" autoAdjust="0"/>
    <p:restoredTop sz="94900" autoAdjust="0"/>
  </p:normalViewPr>
  <p:slideViewPr>
    <p:cSldViewPr>
      <p:cViewPr varScale="1">
        <p:scale>
          <a:sx n="53" d="100"/>
          <a:sy n="53" d="100"/>
        </p:scale>
        <p:origin x="792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2868" y="54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5E8DBF-834D-4334-BCF8-F97D7ECA4C2C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D80C4F9-137D-44FF-8E8B-32CFEECD79E5}">
      <dgm:prSet phldrT="[Texte]"/>
      <dgm:spPr/>
      <dgm:t>
        <a:bodyPr/>
        <a:lstStyle/>
        <a:p>
          <a:r>
            <a:rPr lang="fr-FR"/>
            <a:t>1. Les règles de base</a:t>
          </a:r>
        </a:p>
      </dgm:t>
    </dgm:pt>
    <dgm:pt modelId="{E8A9D9ED-FC18-4027-800C-6B46D79719C7}" type="parTrans" cxnId="{53AC2509-C030-4070-94D0-F18F9AFADA8B}">
      <dgm:prSet/>
      <dgm:spPr/>
      <dgm:t>
        <a:bodyPr/>
        <a:lstStyle/>
        <a:p>
          <a:endParaRPr lang="fr-FR"/>
        </a:p>
      </dgm:t>
    </dgm:pt>
    <dgm:pt modelId="{6904E8BC-479D-4A6D-B461-DE2A65DFEF97}" type="sibTrans" cxnId="{53AC2509-C030-4070-94D0-F18F9AFADA8B}">
      <dgm:prSet/>
      <dgm:spPr/>
      <dgm:t>
        <a:bodyPr/>
        <a:lstStyle/>
        <a:p>
          <a:endParaRPr lang="fr-FR"/>
        </a:p>
      </dgm:t>
    </dgm:pt>
    <dgm:pt modelId="{B7A5B676-11EE-4905-A4AE-7084363CDB48}">
      <dgm:prSet phldrT="[Texte]"/>
      <dgm:spPr/>
      <dgm:t>
        <a:bodyPr/>
        <a:lstStyle/>
        <a:p>
          <a:r>
            <a:rPr lang="fr-FR"/>
            <a:t>2. Certification ISO 22000</a:t>
          </a:r>
        </a:p>
      </dgm:t>
    </dgm:pt>
    <dgm:pt modelId="{1D24C7A9-FC40-4D73-BE9B-1B980F01834C}" type="parTrans" cxnId="{07B3D6DC-D346-4B9C-9093-B80FE9AF9EE3}">
      <dgm:prSet/>
      <dgm:spPr/>
      <dgm:t>
        <a:bodyPr/>
        <a:lstStyle/>
        <a:p>
          <a:endParaRPr lang="fr-FR"/>
        </a:p>
      </dgm:t>
    </dgm:pt>
    <dgm:pt modelId="{B9BEE276-BBF5-4267-ACC5-24C5EF88E32D}" type="sibTrans" cxnId="{07B3D6DC-D346-4B9C-9093-B80FE9AF9EE3}">
      <dgm:prSet/>
      <dgm:spPr/>
      <dgm:t>
        <a:bodyPr/>
        <a:lstStyle/>
        <a:p>
          <a:endParaRPr lang="fr-FR"/>
        </a:p>
      </dgm:t>
    </dgm:pt>
    <dgm:pt modelId="{4ABF6B53-FE8E-4BFA-ADAB-C8AA3C76C204}">
      <dgm:prSet phldrT="[Texte]"/>
      <dgm:spPr/>
      <dgm:t>
        <a:bodyPr/>
        <a:lstStyle/>
        <a:p>
          <a:r>
            <a:rPr lang="fr-FR"/>
            <a:t>Objectif: Assurer que tout est mis en œuvre pour garantir la sécurité des aliments</a:t>
          </a:r>
        </a:p>
      </dgm:t>
    </dgm:pt>
    <dgm:pt modelId="{B5B1FEE0-A557-4A33-8443-E9737D15777F}" type="parTrans" cxnId="{5B36CEB7-4B14-4B68-A6B3-CBE65ADB841B}">
      <dgm:prSet/>
      <dgm:spPr/>
      <dgm:t>
        <a:bodyPr/>
        <a:lstStyle/>
        <a:p>
          <a:endParaRPr lang="fr-FR"/>
        </a:p>
      </dgm:t>
    </dgm:pt>
    <dgm:pt modelId="{63459B4C-2292-45AA-90A8-6195C379146B}" type="sibTrans" cxnId="{5B36CEB7-4B14-4B68-A6B3-CBE65ADB841B}">
      <dgm:prSet/>
      <dgm:spPr/>
      <dgm:t>
        <a:bodyPr/>
        <a:lstStyle/>
        <a:p>
          <a:endParaRPr lang="fr-FR"/>
        </a:p>
      </dgm:t>
    </dgm:pt>
    <dgm:pt modelId="{738D4D62-5C70-49CB-A228-F63A75598B0E}">
      <dgm:prSet phldrT="[Texte]"/>
      <dgm:spPr/>
      <dgm:t>
        <a:bodyPr/>
        <a:lstStyle/>
        <a:p>
          <a:r>
            <a:rPr lang="fr-FR" dirty="0"/>
            <a:t>Toute livraison, y compris les dépannages, sont à la charge de l’équipe livraison</a:t>
          </a:r>
        </a:p>
      </dgm:t>
    </dgm:pt>
    <dgm:pt modelId="{760BE52F-3A6E-4C5C-B6B4-C47FDFBF24E5}" type="parTrans" cxnId="{CB8985A9-C58A-4B5E-960C-FDCC7546B9FA}">
      <dgm:prSet/>
      <dgm:spPr/>
      <dgm:t>
        <a:bodyPr/>
        <a:lstStyle/>
        <a:p>
          <a:endParaRPr lang="fr-FR"/>
        </a:p>
      </dgm:t>
    </dgm:pt>
    <dgm:pt modelId="{9029DED5-1568-4875-AFA3-73010302FCAD}" type="sibTrans" cxnId="{CB8985A9-C58A-4B5E-960C-FDCC7546B9FA}">
      <dgm:prSet/>
      <dgm:spPr/>
      <dgm:t>
        <a:bodyPr/>
        <a:lstStyle/>
        <a:p>
          <a:endParaRPr lang="fr-FR"/>
        </a:p>
      </dgm:t>
    </dgm:pt>
    <dgm:pt modelId="{EDB090B4-E800-4778-A9E7-521BD5AE218C}">
      <dgm:prSet phldrT="[Texte]"/>
      <dgm:spPr/>
      <dgm:t>
        <a:bodyPr/>
        <a:lstStyle/>
        <a:p>
          <a:r>
            <a:rPr lang="fr-FR" dirty="0"/>
            <a:t>Les réclamations qualité ne peuvent être traitées qu’avec la traçabilité complète du produit</a:t>
          </a:r>
        </a:p>
      </dgm:t>
    </dgm:pt>
    <dgm:pt modelId="{40D63941-867A-46DE-B9BC-3C171172CC47}" type="parTrans" cxnId="{FE039AEF-EA6E-4E3A-901A-5B3B91AF3204}">
      <dgm:prSet/>
      <dgm:spPr/>
      <dgm:t>
        <a:bodyPr/>
        <a:lstStyle/>
        <a:p>
          <a:endParaRPr lang="fr-FR"/>
        </a:p>
      </dgm:t>
    </dgm:pt>
    <dgm:pt modelId="{17817B0B-712B-4B0C-B2A9-BD15A165DD72}" type="sibTrans" cxnId="{FE039AEF-EA6E-4E3A-901A-5B3B91AF3204}">
      <dgm:prSet/>
      <dgm:spPr/>
      <dgm:t>
        <a:bodyPr/>
        <a:lstStyle/>
        <a:p>
          <a:endParaRPr lang="fr-FR"/>
        </a:p>
      </dgm:t>
    </dgm:pt>
    <dgm:pt modelId="{F0AA465E-AF97-4258-96E6-6C69ADB49A81}">
      <dgm:prSet phldrT="[Texte]"/>
      <dgm:spPr/>
      <dgm:t>
        <a:bodyPr/>
        <a:lstStyle/>
        <a:p>
          <a:r>
            <a:rPr lang="fr-FR" dirty="0"/>
            <a:t>Lors d’un rappel, tous les clients doivent être informés dans un délai maxi de 36h</a:t>
          </a:r>
        </a:p>
      </dgm:t>
    </dgm:pt>
    <dgm:pt modelId="{89322F97-054E-45D3-8E43-C8D179259C41}" type="parTrans" cxnId="{BB780CCD-1083-4BC3-AA63-1D4A2551927E}">
      <dgm:prSet/>
      <dgm:spPr/>
      <dgm:t>
        <a:bodyPr/>
        <a:lstStyle/>
        <a:p>
          <a:endParaRPr lang="fr-FR"/>
        </a:p>
      </dgm:t>
    </dgm:pt>
    <dgm:pt modelId="{E8C56E10-0D40-41E2-9459-607F9ACC430A}" type="sibTrans" cxnId="{BB780CCD-1083-4BC3-AA63-1D4A2551927E}">
      <dgm:prSet/>
      <dgm:spPr/>
      <dgm:t>
        <a:bodyPr/>
        <a:lstStyle/>
        <a:p>
          <a:endParaRPr lang="fr-FR"/>
        </a:p>
      </dgm:t>
    </dgm:pt>
    <dgm:pt modelId="{A746A56B-039D-47D3-8322-19D3AD41CE5C}">
      <dgm:prSet phldrT="[Texte]"/>
      <dgm:spPr/>
      <dgm:t>
        <a:bodyPr/>
        <a:lstStyle/>
        <a:p>
          <a:r>
            <a:rPr lang="fr-FR" dirty="0"/>
            <a:t>Comment: Des audits annuels sont réalisés par un organisme tiers pour vérifier le respect de la norme</a:t>
          </a:r>
        </a:p>
      </dgm:t>
    </dgm:pt>
    <dgm:pt modelId="{0093633F-7FCB-4B75-80F9-C2F9AE96F3B3}" type="parTrans" cxnId="{071D6452-14E6-4D7A-90BE-4B0D5E5C2566}">
      <dgm:prSet/>
      <dgm:spPr/>
      <dgm:t>
        <a:bodyPr/>
        <a:lstStyle/>
        <a:p>
          <a:endParaRPr lang="fr-FR"/>
        </a:p>
      </dgm:t>
    </dgm:pt>
    <dgm:pt modelId="{7B0CEF83-ED0E-4BC4-996C-0562DF52100F}" type="sibTrans" cxnId="{071D6452-14E6-4D7A-90BE-4B0D5E5C2566}">
      <dgm:prSet/>
      <dgm:spPr/>
      <dgm:t>
        <a:bodyPr/>
        <a:lstStyle/>
        <a:p>
          <a:endParaRPr lang="fr-FR"/>
        </a:p>
      </dgm:t>
    </dgm:pt>
    <dgm:pt modelId="{D2D18EA2-476D-4114-8D78-5DF45330D040}">
      <dgm:prSet phldrT="[Texte]"/>
      <dgm:spPr/>
      <dgm:t>
        <a:bodyPr/>
        <a:lstStyle/>
        <a:p>
          <a:r>
            <a:rPr lang="fr-FR" dirty="0"/>
            <a:t>3 . Zone dangereuse de prolifération des microbes</a:t>
          </a:r>
        </a:p>
      </dgm:t>
    </dgm:pt>
    <dgm:pt modelId="{CECD92FF-F186-499D-8926-2ECB19DDEA2E}" type="parTrans" cxnId="{0C9919C2-E954-41F8-B2AB-E4BA305C7BB4}">
      <dgm:prSet/>
      <dgm:spPr/>
      <dgm:t>
        <a:bodyPr/>
        <a:lstStyle/>
        <a:p>
          <a:endParaRPr lang="fr-FR"/>
        </a:p>
      </dgm:t>
    </dgm:pt>
    <dgm:pt modelId="{07689EE1-957F-4805-8D7D-3A60A811A37A}" type="sibTrans" cxnId="{0C9919C2-E954-41F8-B2AB-E4BA305C7BB4}">
      <dgm:prSet/>
      <dgm:spPr/>
      <dgm:t>
        <a:bodyPr/>
        <a:lstStyle/>
        <a:p>
          <a:endParaRPr lang="fr-FR"/>
        </a:p>
      </dgm:t>
    </dgm:pt>
    <dgm:pt modelId="{934237DB-CAF7-4838-9500-124F49EC3243}">
      <dgm:prSet phldrT="[Texte]"/>
      <dgm:spPr/>
      <dgm:t>
        <a:bodyPr/>
        <a:lstStyle/>
        <a:p>
          <a:endParaRPr lang="fr-FR" dirty="0"/>
        </a:p>
      </dgm:t>
    </dgm:pt>
    <dgm:pt modelId="{65402B2D-0260-46EB-8963-A9E0C76BE9B1}" type="parTrans" cxnId="{3A489993-F645-46D4-813C-7251A89589D6}">
      <dgm:prSet/>
      <dgm:spPr/>
      <dgm:t>
        <a:bodyPr/>
        <a:lstStyle/>
        <a:p>
          <a:endParaRPr lang="fr-FR"/>
        </a:p>
      </dgm:t>
    </dgm:pt>
    <dgm:pt modelId="{F10BE9EC-998D-4826-941D-FB10115530E1}" type="sibTrans" cxnId="{3A489993-F645-46D4-813C-7251A89589D6}">
      <dgm:prSet/>
      <dgm:spPr/>
      <dgm:t>
        <a:bodyPr/>
        <a:lstStyle/>
        <a:p>
          <a:endParaRPr lang="fr-FR"/>
        </a:p>
      </dgm:t>
    </dgm:pt>
    <dgm:pt modelId="{C332E292-829A-4263-A9C0-3F3A50D2DD00}">
      <dgm:prSet phldrT="[Texte]"/>
      <dgm:spPr/>
      <dgm:t>
        <a:bodyPr/>
        <a:lstStyle/>
        <a:p>
          <a:r>
            <a:rPr lang="fr-FR" dirty="0"/>
            <a:t>Le respect de la chaîne du froid et des règles d’hygiène est primordial pour noter activité </a:t>
          </a:r>
        </a:p>
      </dgm:t>
    </dgm:pt>
    <dgm:pt modelId="{42A4131C-FB78-48A5-A9A1-F5BF8EA073B8}" type="parTrans" cxnId="{371AC081-8286-446E-B3E4-9B4AE37945F7}">
      <dgm:prSet/>
      <dgm:spPr/>
      <dgm:t>
        <a:bodyPr/>
        <a:lstStyle/>
        <a:p>
          <a:endParaRPr lang="fr-FR"/>
        </a:p>
      </dgm:t>
    </dgm:pt>
    <dgm:pt modelId="{DE09CAC7-260E-4CE5-9ED1-6D6C47787849}" type="sibTrans" cxnId="{371AC081-8286-446E-B3E4-9B4AE37945F7}">
      <dgm:prSet/>
      <dgm:spPr/>
      <dgm:t>
        <a:bodyPr/>
        <a:lstStyle/>
        <a:p>
          <a:endParaRPr lang="fr-FR"/>
        </a:p>
      </dgm:t>
    </dgm:pt>
    <dgm:pt modelId="{0EE82F1C-3F49-4D58-BF4F-A29EAE2427D2}" type="pres">
      <dgm:prSet presAssocID="{805E8DBF-834D-4334-BCF8-F97D7ECA4C2C}" presName="linear" presStyleCnt="0">
        <dgm:presLayoutVars>
          <dgm:dir/>
          <dgm:animLvl val="lvl"/>
          <dgm:resizeHandles val="exact"/>
        </dgm:presLayoutVars>
      </dgm:prSet>
      <dgm:spPr/>
    </dgm:pt>
    <dgm:pt modelId="{01EB4F36-D285-4252-9013-18989DD7B9EB}" type="pres">
      <dgm:prSet presAssocID="{5D80C4F9-137D-44FF-8E8B-32CFEECD79E5}" presName="parentLin" presStyleCnt="0"/>
      <dgm:spPr/>
    </dgm:pt>
    <dgm:pt modelId="{25E5C862-2242-4D3E-9168-611299895E84}" type="pres">
      <dgm:prSet presAssocID="{5D80C4F9-137D-44FF-8E8B-32CFEECD79E5}" presName="parentLeftMargin" presStyleLbl="node1" presStyleIdx="0" presStyleCnt="3"/>
      <dgm:spPr/>
    </dgm:pt>
    <dgm:pt modelId="{8262B916-BFCD-49DA-8B80-23CB66841F33}" type="pres">
      <dgm:prSet presAssocID="{5D80C4F9-137D-44FF-8E8B-32CFEECD79E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D04F71D-20FA-48FD-9428-0C95A5F3F4DC}" type="pres">
      <dgm:prSet presAssocID="{5D80C4F9-137D-44FF-8E8B-32CFEECD79E5}" presName="negativeSpace" presStyleCnt="0"/>
      <dgm:spPr/>
    </dgm:pt>
    <dgm:pt modelId="{BF5214A7-B4CF-411C-AB44-3239C14EB9F8}" type="pres">
      <dgm:prSet presAssocID="{5D80C4F9-137D-44FF-8E8B-32CFEECD79E5}" presName="childText" presStyleLbl="conFgAcc1" presStyleIdx="0" presStyleCnt="3" custScaleY="54435" custLinFactNeighborY="-32274">
        <dgm:presLayoutVars>
          <dgm:bulletEnabled val="1"/>
        </dgm:presLayoutVars>
      </dgm:prSet>
      <dgm:spPr/>
    </dgm:pt>
    <dgm:pt modelId="{CE2727A5-B587-4A20-A02B-2279706087B7}" type="pres">
      <dgm:prSet presAssocID="{6904E8BC-479D-4A6D-B461-DE2A65DFEF97}" presName="spaceBetweenRectangles" presStyleCnt="0"/>
      <dgm:spPr/>
    </dgm:pt>
    <dgm:pt modelId="{1067B85E-608B-480A-A6B7-8C0242AEBD4D}" type="pres">
      <dgm:prSet presAssocID="{B7A5B676-11EE-4905-A4AE-7084363CDB48}" presName="parentLin" presStyleCnt="0"/>
      <dgm:spPr/>
    </dgm:pt>
    <dgm:pt modelId="{DACA3AAB-A90F-4839-A851-88BA69B73603}" type="pres">
      <dgm:prSet presAssocID="{B7A5B676-11EE-4905-A4AE-7084363CDB48}" presName="parentLeftMargin" presStyleLbl="node1" presStyleIdx="0" presStyleCnt="3"/>
      <dgm:spPr/>
    </dgm:pt>
    <dgm:pt modelId="{B594597C-8604-4CBF-BCE1-08234AF5924D}" type="pres">
      <dgm:prSet presAssocID="{B7A5B676-11EE-4905-A4AE-7084363CDB48}" presName="parentText" presStyleLbl="node1" presStyleIdx="1" presStyleCnt="3" custScaleX="142857">
        <dgm:presLayoutVars>
          <dgm:chMax val="0"/>
          <dgm:bulletEnabled val="1"/>
        </dgm:presLayoutVars>
      </dgm:prSet>
      <dgm:spPr/>
    </dgm:pt>
    <dgm:pt modelId="{2826AA82-718F-4A00-96E1-9AC0377814F6}" type="pres">
      <dgm:prSet presAssocID="{B7A5B676-11EE-4905-A4AE-7084363CDB48}" presName="negativeSpace" presStyleCnt="0"/>
      <dgm:spPr/>
    </dgm:pt>
    <dgm:pt modelId="{08148772-0F3A-4712-9C41-153F189C8524}" type="pres">
      <dgm:prSet presAssocID="{B7A5B676-11EE-4905-A4AE-7084363CDB48}" presName="childText" presStyleLbl="conFgAcc1" presStyleIdx="1" presStyleCnt="3" custScaleX="78348">
        <dgm:presLayoutVars>
          <dgm:bulletEnabled val="1"/>
        </dgm:presLayoutVars>
      </dgm:prSet>
      <dgm:spPr/>
    </dgm:pt>
    <dgm:pt modelId="{487E9354-7CF7-4608-8129-807E2D2839A5}" type="pres">
      <dgm:prSet presAssocID="{B9BEE276-BBF5-4267-ACC5-24C5EF88E32D}" presName="spaceBetweenRectangles" presStyleCnt="0"/>
      <dgm:spPr/>
    </dgm:pt>
    <dgm:pt modelId="{70D27148-2C90-45A9-909E-B4BCA70BD611}" type="pres">
      <dgm:prSet presAssocID="{D2D18EA2-476D-4114-8D78-5DF45330D040}" presName="parentLin" presStyleCnt="0"/>
      <dgm:spPr/>
    </dgm:pt>
    <dgm:pt modelId="{A33BA40C-E0D7-40F2-AA3C-D64EEA12DCB3}" type="pres">
      <dgm:prSet presAssocID="{D2D18EA2-476D-4114-8D78-5DF45330D040}" presName="parentLeftMargin" presStyleLbl="node1" presStyleIdx="1" presStyleCnt="3"/>
      <dgm:spPr/>
    </dgm:pt>
    <dgm:pt modelId="{73234AAD-0719-49AD-95FD-8475D43F6F68}" type="pres">
      <dgm:prSet presAssocID="{D2D18EA2-476D-4114-8D78-5DF45330D040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95B9318-33A8-4989-83F1-14FA4502F975}" type="pres">
      <dgm:prSet presAssocID="{D2D18EA2-476D-4114-8D78-5DF45330D040}" presName="negativeSpace" presStyleCnt="0"/>
      <dgm:spPr/>
    </dgm:pt>
    <dgm:pt modelId="{4E96A764-28D3-4493-8408-A5F3A62E7E14}" type="pres">
      <dgm:prSet presAssocID="{D2D18EA2-476D-4114-8D78-5DF45330D040}" presName="childText" presStyleLbl="conFgAcc1" presStyleIdx="2" presStyleCnt="3" custScaleY="217750" custLinFactNeighborY="6389">
        <dgm:presLayoutVars>
          <dgm:bulletEnabled val="1"/>
        </dgm:presLayoutVars>
      </dgm:prSet>
      <dgm:spPr/>
    </dgm:pt>
  </dgm:ptLst>
  <dgm:cxnLst>
    <dgm:cxn modelId="{53AC2509-C030-4070-94D0-F18F9AFADA8B}" srcId="{805E8DBF-834D-4334-BCF8-F97D7ECA4C2C}" destId="{5D80C4F9-137D-44FF-8E8B-32CFEECD79E5}" srcOrd="0" destOrd="0" parTransId="{E8A9D9ED-FC18-4027-800C-6B46D79719C7}" sibTransId="{6904E8BC-479D-4A6D-B461-DE2A65DFEF97}"/>
    <dgm:cxn modelId="{0C529609-451E-4EDE-9E24-D324D1D510A9}" type="presOf" srcId="{EDB090B4-E800-4778-A9E7-521BD5AE218C}" destId="{BF5214A7-B4CF-411C-AB44-3239C14EB9F8}" srcOrd="0" destOrd="2" presId="urn:microsoft.com/office/officeart/2005/8/layout/list1"/>
    <dgm:cxn modelId="{5AE9F80A-5610-4350-B7FC-CEC57E820B48}" type="presOf" srcId="{B7A5B676-11EE-4905-A4AE-7084363CDB48}" destId="{B594597C-8604-4CBF-BCE1-08234AF5924D}" srcOrd="1" destOrd="0" presId="urn:microsoft.com/office/officeart/2005/8/layout/list1"/>
    <dgm:cxn modelId="{CDAD3F69-701D-4D69-B479-9FEF3C785034}" type="presOf" srcId="{934237DB-CAF7-4838-9500-124F49EC3243}" destId="{4E96A764-28D3-4493-8408-A5F3A62E7E14}" srcOrd="0" destOrd="0" presId="urn:microsoft.com/office/officeart/2005/8/layout/list1"/>
    <dgm:cxn modelId="{071D6452-14E6-4D7A-90BE-4B0D5E5C2566}" srcId="{B7A5B676-11EE-4905-A4AE-7084363CDB48}" destId="{A746A56B-039D-47D3-8322-19D3AD41CE5C}" srcOrd="1" destOrd="0" parTransId="{0093633F-7FCB-4B75-80F9-C2F9AE96F3B3}" sibTransId="{7B0CEF83-ED0E-4BC4-996C-0562DF52100F}"/>
    <dgm:cxn modelId="{371AC081-8286-446E-B3E4-9B4AE37945F7}" srcId="{5D80C4F9-137D-44FF-8E8B-32CFEECD79E5}" destId="{C332E292-829A-4263-A9C0-3F3A50D2DD00}" srcOrd="0" destOrd="0" parTransId="{42A4131C-FB78-48A5-A9A1-F5BF8EA073B8}" sibTransId="{DE09CAC7-260E-4CE5-9ED1-6D6C47787849}"/>
    <dgm:cxn modelId="{6ABE8A89-418C-42FC-9DB6-F4FB84C8F374}" type="presOf" srcId="{805E8DBF-834D-4334-BCF8-F97D7ECA4C2C}" destId="{0EE82F1C-3F49-4D58-BF4F-A29EAE2427D2}" srcOrd="0" destOrd="0" presId="urn:microsoft.com/office/officeart/2005/8/layout/list1"/>
    <dgm:cxn modelId="{3A489993-F645-46D4-813C-7251A89589D6}" srcId="{D2D18EA2-476D-4114-8D78-5DF45330D040}" destId="{934237DB-CAF7-4838-9500-124F49EC3243}" srcOrd="0" destOrd="0" parTransId="{65402B2D-0260-46EB-8963-A9E0C76BE9B1}" sibTransId="{F10BE9EC-998D-4826-941D-FB10115530E1}"/>
    <dgm:cxn modelId="{30AA7399-17E9-4FFA-9AE9-816B55C3FDDF}" type="presOf" srcId="{5D80C4F9-137D-44FF-8E8B-32CFEECD79E5}" destId="{25E5C862-2242-4D3E-9168-611299895E84}" srcOrd="0" destOrd="0" presId="urn:microsoft.com/office/officeart/2005/8/layout/list1"/>
    <dgm:cxn modelId="{CB8985A9-C58A-4B5E-960C-FDCC7546B9FA}" srcId="{5D80C4F9-137D-44FF-8E8B-32CFEECD79E5}" destId="{738D4D62-5C70-49CB-A228-F63A75598B0E}" srcOrd="1" destOrd="0" parTransId="{760BE52F-3A6E-4C5C-B6B4-C47FDFBF24E5}" sibTransId="{9029DED5-1568-4875-AFA3-73010302FCAD}"/>
    <dgm:cxn modelId="{5B36CEB7-4B14-4B68-A6B3-CBE65ADB841B}" srcId="{B7A5B676-11EE-4905-A4AE-7084363CDB48}" destId="{4ABF6B53-FE8E-4BFA-ADAB-C8AA3C76C204}" srcOrd="0" destOrd="0" parTransId="{B5B1FEE0-A557-4A33-8443-E9737D15777F}" sibTransId="{63459B4C-2292-45AA-90A8-6195C379146B}"/>
    <dgm:cxn modelId="{FD7C49B9-F7B2-4B2D-9C82-BAE4BD23E57F}" type="presOf" srcId="{A746A56B-039D-47D3-8322-19D3AD41CE5C}" destId="{08148772-0F3A-4712-9C41-153F189C8524}" srcOrd="0" destOrd="1" presId="urn:microsoft.com/office/officeart/2005/8/layout/list1"/>
    <dgm:cxn modelId="{2277F4BC-94B8-41EE-B8D2-48299990093D}" type="presOf" srcId="{4ABF6B53-FE8E-4BFA-ADAB-C8AA3C76C204}" destId="{08148772-0F3A-4712-9C41-153F189C8524}" srcOrd="0" destOrd="0" presId="urn:microsoft.com/office/officeart/2005/8/layout/list1"/>
    <dgm:cxn modelId="{B67B3ABD-E8DA-4F3A-8F42-4DF3C6056DF3}" type="presOf" srcId="{B7A5B676-11EE-4905-A4AE-7084363CDB48}" destId="{DACA3AAB-A90F-4839-A851-88BA69B73603}" srcOrd="0" destOrd="0" presId="urn:microsoft.com/office/officeart/2005/8/layout/list1"/>
    <dgm:cxn modelId="{0C9919C2-E954-41F8-B2AB-E4BA305C7BB4}" srcId="{805E8DBF-834D-4334-BCF8-F97D7ECA4C2C}" destId="{D2D18EA2-476D-4114-8D78-5DF45330D040}" srcOrd="2" destOrd="0" parTransId="{CECD92FF-F186-499D-8926-2ECB19DDEA2E}" sibTransId="{07689EE1-957F-4805-8D7D-3A60A811A37A}"/>
    <dgm:cxn modelId="{110D60C2-F878-4D84-A35D-1E431DABB072}" type="presOf" srcId="{D2D18EA2-476D-4114-8D78-5DF45330D040}" destId="{73234AAD-0719-49AD-95FD-8475D43F6F68}" srcOrd="1" destOrd="0" presId="urn:microsoft.com/office/officeart/2005/8/layout/list1"/>
    <dgm:cxn modelId="{BB780CCD-1083-4BC3-AA63-1D4A2551927E}" srcId="{5D80C4F9-137D-44FF-8E8B-32CFEECD79E5}" destId="{F0AA465E-AF97-4258-96E6-6C69ADB49A81}" srcOrd="3" destOrd="0" parTransId="{89322F97-054E-45D3-8E43-C8D179259C41}" sibTransId="{E8C56E10-0D40-41E2-9459-607F9ACC430A}"/>
    <dgm:cxn modelId="{07B3D6DC-D346-4B9C-9093-B80FE9AF9EE3}" srcId="{805E8DBF-834D-4334-BCF8-F97D7ECA4C2C}" destId="{B7A5B676-11EE-4905-A4AE-7084363CDB48}" srcOrd="1" destOrd="0" parTransId="{1D24C7A9-FC40-4D73-BE9B-1B980F01834C}" sibTransId="{B9BEE276-BBF5-4267-ACC5-24C5EF88E32D}"/>
    <dgm:cxn modelId="{50CF45EC-C325-430C-9427-62AC6CA1145A}" type="presOf" srcId="{F0AA465E-AF97-4258-96E6-6C69ADB49A81}" destId="{BF5214A7-B4CF-411C-AB44-3239C14EB9F8}" srcOrd="0" destOrd="3" presId="urn:microsoft.com/office/officeart/2005/8/layout/list1"/>
    <dgm:cxn modelId="{2B888AEC-3F96-4490-B81B-5468ADC8E8C4}" type="presOf" srcId="{5D80C4F9-137D-44FF-8E8B-32CFEECD79E5}" destId="{8262B916-BFCD-49DA-8B80-23CB66841F33}" srcOrd="1" destOrd="0" presId="urn:microsoft.com/office/officeart/2005/8/layout/list1"/>
    <dgm:cxn modelId="{FE039AEF-EA6E-4E3A-901A-5B3B91AF3204}" srcId="{5D80C4F9-137D-44FF-8E8B-32CFEECD79E5}" destId="{EDB090B4-E800-4778-A9E7-521BD5AE218C}" srcOrd="2" destOrd="0" parTransId="{40D63941-867A-46DE-B9BC-3C171172CC47}" sibTransId="{17817B0B-712B-4B0C-B2A9-BD15A165DD72}"/>
    <dgm:cxn modelId="{499D26F4-64BE-43AA-9255-1F35FBED0078}" type="presOf" srcId="{D2D18EA2-476D-4114-8D78-5DF45330D040}" destId="{A33BA40C-E0D7-40F2-AA3C-D64EEA12DCB3}" srcOrd="0" destOrd="0" presId="urn:microsoft.com/office/officeart/2005/8/layout/list1"/>
    <dgm:cxn modelId="{E3D750F5-0352-4872-8603-D081DD111E2F}" type="presOf" srcId="{C332E292-829A-4263-A9C0-3F3A50D2DD00}" destId="{BF5214A7-B4CF-411C-AB44-3239C14EB9F8}" srcOrd="0" destOrd="0" presId="urn:microsoft.com/office/officeart/2005/8/layout/list1"/>
    <dgm:cxn modelId="{523E88FA-10A9-4F3B-A750-57B6B405CC14}" type="presOf" srcId="{738D4D62-5C70-49CB-A228-F63A75598B0E}" destId="{BF5214A7-B4CF-411C-AB44-3239C14EB9F8}" srcOrd="0" destOrd="1" presId="urn:microsoft.com/office/officeart/2005/8/layout/list1"/>
    <dgm:cxn modelId="{99B540CB-FC94-458C-92CE-CECF0175772E}" type="presParOf" srcId="{0EE82F1C-3F49-4D58-BF4F-A29EAE2427D2}" destId="{01EB4F36-D285-4252-9013-18989DD7B9EB}" srcOrd="0" destOrd="0" presId="urn:microsoft.com/office/officeart/2005/8/layout/list1"/>
    <dgm:cxn modelId="{864BA138-F6C2-471A-A1BA-58DFC257E369}" type="presParOf" srcId="{01EB4F36-D285-4252-9013-18989DD7B9EB}" destId="{25E5C862-2242-4D3E-9168-611299895E84}" srcOrd="0" destOrd="0" presId="urn:microsoft.com/office/officeart/2005/8/layout/list1"/>
    <dgm:cxn modelId="{A5A5AF79-56AD-4E4C-B255-99301B7A8B1A}" type="presParOf" srcId="{01EB4F36-D285-4252-9013-18989DD7B9EB}" destId="{8262B916-BFCD-49DA-8B80-23CB66841F33}" srcOrd="1" destOrd="0" presId="urn:microsoft.com/office/officeart/2005/8/layout/list1"/>
    <dgm:cxn modelId="{BA26766F-A0DB-4CB0-8B86-8A99EF3D5C6B}" type="presParOf" srcId="{0EE82F1C-3F49-4D58-BF4F-A29EAE2427D2}" destId="{6D04F71D-20FA-48FD-9428-0C95A5F3F4DC}" srcOrd="1" destOrd="0" presId="urn:microsoft.com/office/officeart/2005/8/layout/list1"/>
    <dgm:cxn modelId="{BECBBC6C-86D7-4E66-B0E5-F69CFE088737}" type="presParOf" srcId="{0EE82F1C-3F49-4D58-BF4F-A29EAE2427D2}" destId="{BF5214A7-B4CF-411C-AB44-3239C14EB9F8}" srcOrd="2" destOrd="0" presId="urn:microsoft.com/office/officeart/2005/8/layout/list1"/>
    <dgm:cxn modelId="{6BDED219-5E3A-4DF6-AD90-ACB40919E51E}" type="presParOf" srcId="{0EE82F1C-3F49-4D58-BF4F-A29EAE2427D2}" destId="{CE2727A5-B587-4A20-A02B-2279706087B7}" srcOrd="3" destOrd="0" presId="urn:microsoft.com/office/officeart/2005/8/layout/list1"/>
    <dgm:cxn modelId="{FABDB811-6912-44C7-A767-C6876B1AB6FE}" type="presParOf" srcId="{0EE82F1C-3F49-4D58-BF4F-A29EAE2427D2}" destId="{1067B85E-608B-480A-A6B7-8C0242AEBD4D}" srcOrd="4" destOrd="0" presId="urn:microsoft.com/office/officeart/2005/8/layout/list1"/>
    <dgm:cxn modelId="{DE9D87D7-7699-47B0-82D7-35A2C0FD2DA8}" type="presParOf" srcId="{1067B85E-608B-480A-A6B7-8C0242AEBD4D}" destId="{DACA3AAB-A90F-4839-A851-88BA69B73603}" srcOrd="0" destOrd="0" presId="urn:microsoft.com/office/officeart/2005/8/layout/list1"/>
    <dgm:cxn modelId="{AB05F6C1-6C7C-4843-99EA-163074ED0583}" type="presParOf" srcId="{1067B85E-608B-480A-A6B7-8C0242AEBD4D}" destId="{B594597C-8604-4CBF-BCE1-08234AF5924D}" srcOrd="1" destOrd="0" presId="urn:microsoft.com/office/officeart/2005/8/layout/list1"/>
    <dgm:cxn modelId="{F9D90C48-CBFE-477B-ABDC-C2092AE84145}" type="presParOf" srcId="{0EE82F1C-3F49-4D58-BF4F-A29EAE2427D2}" destId="{2826AA82-718F-4A00-96E1-9AC0377814F6}" srcOrd="5" destOrd="0" presId="urn:microsoft.com/office/officeart/2005/8/layout/list1"/>
    <dgm:cxn modelId="{6546C058-2383-48F6-A131-182A18107E6D}" type="presParOf" srcId="{0EE82F1C-3F49-4D58-BF4F-A29EAE2427D2}" destId="{08148772-0F3A-4712-9C41-153F189C8524}" srcOrd="6" destOrd="0" presId="urn:microsoft.com/office/officeart/2005/8/layout/list1"/>
    <dgm:cxn modelId="{36159B0D-9720-4B48-B3E3-1F0C0067C81C}" type="presParOf" srcId="{0EE82F1C-3F49-4D58-BF4F-A29EAE2427D2}" destId="{487E9354-7CF7-4608-8129-807E2D2839A5}" srcOrd="7" destOrd="0" presId="urn:microsoft.com/office/officeart/2005/8/layout/list1"/>
    <dgm:cxn modelId="{BF711A30-941A-4F21-9362-88CB0DE2A3C8}" type="presParOf" srcId="{0EE82F1C-3F49-4D58-BF4F-A29EAE2427D2}" destId="{70D27148-2C90-45A9-909E-B4BCA70BD611}" srcOrd="8" destOrd="0" presId="urn:microsoft.com/office/officeart/2005/8/layout/list1"/>
    <dgm:cxn modelId="{7AC8336B-8562-4779-BA67-4219C423BBC7}" type="presParOf" srcId="{70D27148-2C90-45A9-909E-B4BCA70BD611}" destId="{A33BA40C-E0D7-40F2-AA3C-D64EEA12DCB3}" srcOrd="0" destOrd="0" presId="urn:microsoft.com/office/officeart/2005/8/layout/list1"/>
    <dgm:cxn modelId="{A4249307-B025-4BB1-BBC6-500792BA3BAD}" type="presParOf" srcId="{70D27148-2C90-45A9-909E-B4BCA70BD611}" destId="{73234AAD-0719-49AD-95FD-8475D43F6F68}" srcOrd="1" destOrd="0" presId="urn:microsoft.com/office/officeart/2005/8/layout/list1"/>
    <dgm:cxn modelId="{2974332D-F5EC-4734-858F-7EB10AB69A8E}" type="presParOf" srcId="{0EE82F1C-3F49-4D58-BF4F-A29EAE2427D2}" destId="{095B9318-33A8-4989-83F1-14FA4502F975}" srcOrd="9" destOrd="0" presId="urn:microsoft.com/office/officeart/2005/8/layout/list1"/>
    <dgm:cxn modelId="{426C4305-E0AF-4F75-B23B-1A15F04BCA40}" type="presParOf" srcId="{0EE82F1C-3F49-4D58-BF4F-A29EAE2427D2}" destId="{4E96A764-28D3-4493-8408-A5F3A62E7E1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5214A7-B4CF-411C-AB44-3239C14EB9F8}">
      <dsp:nvSpPr>
        <dsp:cNvPr id="0" name=""/>
        <dsp:cNvSpPr/>
      </dsp:nvSpPr>
      <dsp:spPr>
        <a:xfrm>
          <a:off x="0" y="331182"/>
          <a:ext cx="7673347" cy="128945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5537" tIns="270764" rIns="595537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300" kern="1200" dirty="0"/>
            <a:t>Le respect de la chaîne du froid et des règles d’hygiène est primordial pour noter activité 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300" kern="1200" dirty="0"/>
            <a:t>Toute livraison, y compris les dépannages, sont à la charge de l’équipe livraison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300" kern="1200" dirty="0"/>
            <a:t>Les réclamations qualité ne peuvent être traitées qu’avec la traçabilité complète du produit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300" kern="1200" dirty="0"/>
            <a:t>Lors d’un rappel, tous les clients doivent être informés dans un délai maxi de 36h</a:t>
          </a:r>
        </a:p>
      </dsp:txBody>
      <dsp:txXfrm>
        <a:off x="0" y="331182"/>
        <a:ext cx="7673347" cy="1289456"/>
      </dsp:txXfrm>
    </dsp:sp>
    <dsp:sp modelId="{8262B916-BFCD-49DA-8B80-23CB66841F33}">
      <dsp:nvSpPr>
        <dsp:cNvPr id="0" name=""/>
        <dsp:cNvSpPr/>
      </dsp:nvSpPr>
      <dsp:spPr>
        <a:xfrm>
          <a:off x="383667" y="122907"/>
          <a:ext cx="5371342" cy="4723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024" tIns="0" rIns="203024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/>
            <a:t>1. Les règles de base</a:t>
          </a:r>
        </a:p>
      </dsp:txBody>
      <dsp:txXfrm>
        <a:off x="406724" y="145964"/>
        <a:ext cx="5325228" cy="426206"/>
      </dsp:txXfrm>
    </dsp:sp>
    <dsp:sp modelId="{08148772-0F3A-4712-9C41-153F189C8524}">
      <dsp:nvSpPr>
        <dsp:cNvPr id="0" name=""/>
        <dsp:cNvSpPr/>
      </dsp:nvSpPr>
      <dsp:spPr>
        <a:xfrm>
          <a:off x="0" y="1971083"/>
          <a:ext cx="6011913" cy="138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5537" tIns="270764" rIns="595537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300" kern="1200"/>
            <a:t>Objectif: Assurer que tout est mis en œuvre pour garantir la sécurité des aliments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300" kern="1200" dirty="0"/>
            <a:t>Comment: Des audits annuels sont réalisés par un organisme tiers pour vérifier le respect de la norme</a:t>
          </a:r>
        </a:p>
      </dsp:txBody>
      <dsp:txXfrm>
        <a:off x="0" y="1971083"/>
        <a:ext cx="6011913" cy="1386000"/>
      </dsp:txXfrm>
    </dsp:sp>
    <dsp:sp modelId="{B594597C-8604-4CBF-BCE1-08234AF5924D}">
      <dsp:nvSpPr>
        <dsp:cNvPr id="0" name=""/>
        <dsp:cNvSpPr/>
      </dsp:nvSpPr>
      <dsp:spPr>
        <a:xfrm>
          <a:off x="365308" y="1734923"/>
          <a:ext cx="7306158" cy="4723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024" tIns="0" rIns="203024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/>
            <a:t>2. Certification ISO 22000</a:t>
          </a:r>
        </a:p>
      </dsp:txBody>
      <dsp:txXfrm>
        <a:off x="388365" y="1757980"/>
        <a:ext cx="7260044" cy="426206"/>
      </dsp:txXfrm>
    </dsp:sp>
    <dsp:sp modelId="{4E96A764-28D3-4493-8408-A5F3A62E7E14}">
      <dsp:nvSpPr>
        <dsp:cNvPr id="0" name=""/>
        <dsp:cNvSpPr/>
      </dsp:nvSpPr>
      <dsp:spPr>
        <a:xfrm>
          <a:off x="0" y="3694731"/>
          <a:ext cx="7673347" cy="8779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5537" tIns="270764" rIns="595537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300" kern="1200" dirty="0"/>
        </a:p>
      </dsp:txBody>
      <dsp:txXfrm>
        <a:off x="0" y="3694731"/>
        <a:ext cx="7673347" cy="877968"/>
      </dsp:txXfrm>
    </dsp:sp>
    <dsp:sp modelId="{73234AAD-0719-49AD-95FD-8475D43F6F68}">
      <dsp:nvSpPr>
        <dsp:cNvPr id="0" name=""/>
        <dsp:cNvSpPr/>
      </dsp:nvSpPr>
      <dsp:spPr>
        <a:xfrm>
          <a:off x="383667" y="3443483"/>
          <a:ext cx="5371342" cy="4723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024" tIns="0" rIns="203024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3 . Zone dangereuse de prolifération des microbes</a:t>
          </a:r>
        </a:p>
      </dsp:txBody>
      <dsp:txXfrm>
        <a:off x="406724" y="3466540"/>
        <a:ext cx="5325228" cy="426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576" cy="496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30" tIns="45865" rIns="91730" bIns="45865" numCol="1" anchor="t" anchorCtr="0" compatLnSpc="1">
            <a:prstTxWarp prst="textNoShape">
              <a:avLst/>
            </a:prstTxWarp>
          </a:bodyPr>
          <a:lstStyle>
            <a:lvl1pPr algn="l" defTabSz="917029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099" y="0"/>
            <a:ext cx="2946576" cy="496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30" tIns="45865" rIns="91730" bIns="45865" numCol="1" anchor="t" anchorCtr="0" compatLnSpc="1">
            <a:prstTxWarp prst="textNoShape">
              <a:avLst/>
            </a:prstTxWarp>
          </a:bodyPr>
          <a:lstStyle>
            <a:lvl1pPr algn="r" defTabSz="917029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653"/>
            <a:ext cx="2946576" cy="496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30" tIns="45865" rIns="91730" bIns="45865" numCol="1" anchor="b" anchorCtr="0" compatLnSpc="1">
            <a:prstTxWarp prst="textNoShape">
              <a:avLst/>
            </a:prstTxWarp>
          </a:bodyPr>
          <a:lstStyle>
            <a:lvl1pPr algn="l" defTabSz="917029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099" y="9431653"/>
            <a:ext cx="2946576" cy="496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30" tIns="45865" rIns="91730" bIns="45865" numCol="1" anchor="b" anchorCtr="0" compatLnSpc="1">
            <a:prstTxWarp prst="textNoShape">
              <a:avLst/>
            </a:prstTxWarp>
          </a:bodyPr>
          <a:lstStyle>
            <a:lvl1pPr algn="r" defTabSz="917029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1658513C-FD0B-43B4-B8F4-4C633220198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408912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576" cy="496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30" tIns="45865" rIns="91730" bIns="45865" numCol="1" anchor="t" anchorCtr="0" compatLnSpc="1">
            <a:prstTxWarp prst="textNoShape">
              <a:avLst/>
            </a:prstTxWarp>
          </a:bodyPr>
          <a:lstStyle>
            <a:lvl1pPr algn="l" defTabSz="917029">
              <a:defRPr sz="1200">
                <a:solidFill>
                  <a:schemeClr val="tx1"/>
                </a:solidFill>
                <a:effectLst/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099" y="0"/>
            <a:ext cx="2946576" cy="496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30" tIns="45865" rIns="91730" bIns="45865" numCol="1" anchor="t" anchorCtr="0" compatLnSpc="1">
            <a:prstTxWarp prst="textNoShape">
              <a:avLst/>
            </a:prstTxWarp>
          </a:bodyPr>
          <a:lstStyle>
            <a:lvl1pPr algn="r" defTabSz="917029">
              <a:defRPr sz="1200">
                <a:solidFill>
                  <a:schemeClr val="tx1"/>
                </a:solidFill>
                <a:effectLst/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2950"/>
            <a:ext cx="4968875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141" y="4715827"/>
            <a:ext cx="4985393" cy="4469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30" tIns="45865" rIns="91730" bIns="458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653"/>
            <a:ext cx="2946576" cy="496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30" tIns="45865" rIns="91730" bIns="45865" numCol="1" anchor="b" anchorCtr="0" compatLnSpc="1">
            <a:prstTxWarp prst="textNoShape">
              <a:avLst/>
            </a:prstTxWarp>
          </a:bodyPr>
          <a:lstStyle>
            <a:lvl1pPr algn="l" defTabSz="917029">
              <a:defRPr sz="1200">
                <a:solidFill>
                  <a:schemeClr val="tx1"/>
                </a:solidFill>
                <a:effectLst/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099" y="9431653"/>
            <a:ext cx="2946576" cy="496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30" tIns="45865" rIns="91730" bIns="45865" numCol="1" anchor="b" anchorCtr="0" compatLnSpc="1">
            <a:prstTxWarp prst="textNoShape">
              <a:avLst/>
            </a:prstTxWarp>
          </a:bodyPr>
          <a:lstStyle>
            <a:lvl1pPr algn="r" defTabSz="917029">
              <a:defRPr sz="1200">
                <a:solidFill>
                  <a:schemeClr val="tx1"/>
                </a:solidFill>
                <a:effectLst/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C23A1851-E1AC-437E-A55E-8250B7D40A2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923054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20576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pPr>
              <a:defRPr/>
            </a:pPr>
            <a:fld id="{5D63FA04-EDE7-40B1-8B3A-F5031F06555B}" type="datetimeFigureOut">
              <a:rPr lang="en-US" smtClean="0"/>
              <a:pPr>
                <a:defRPr/>
              </a:pPr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pPr>
              <a:defRPr/>
            </a:pPr>
            <a:fld id="{DDF3E885-C33E-4804-B993-0C7B913F2941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930226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5/9/2019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7021425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3364687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6055348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6955472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3747898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83368221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8C8770-EBFE-471D-9B66-E65F585F978D}" type="datetimeFigureOut">
              <a:rPr lang="en-US" smtClean="0"/>
              <a:pPr>
                <a:defRPr/>
              </a:pPr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44FBBD-515C-46EF-956E-15FE56E8E737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544403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61D473-F872-4882-8362-C0D3085A6FE1}" type="datetimeFigureOut">
              <a:rPr lang="en-US" smtClean="0"/>
              <a:pPr>
                <a:defRPr/>
              </a:pPr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DD5D25-0F71-4436-B82E-48F76E0C7F3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46577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pPr>
              <a:defRPr/>
            </a:pPr>
            <a:fld id="{DE59EF05-04E0-4619-AA37-763B5A5EFE19}" type="datetimeFigureOut">
              <a:rPr lang="en-US" smtClean="0"/>
              <a:pPr>
                <a:defRPr/>
              </a:pPr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pPr>
              <a:defRPr/>
            </a:pPr>
            <a:fld id="{4F23907E-64FE-4B06-B328-C24198DBFA31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78434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2655AB-CAFE-4DDA-B77A-D81968AED91F}" type="datetimeFigureOut">
              <a:rPr lang="en-US" smtClean="0"/>
              <a:pPr>
                <a:defRPr/>
              </a:pPr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pPr>
              <a:defRPr/>
            </a:pPr>
            <a:fld id="{5C682E66-DF19-443A-9E0C-75EA408283AD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6105025"/>
            <a:ext cx="1224383" cy="656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503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863A54-0969-45F2-9B05-D6BE33CBD551}" type="datetimeFigureOut">
              <a:rPr lang="en-US" smtClean="0"/>
              <a:pPr>
                <a:defRPr/>
              </a:pPr>
              <a:t>5/9/2019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09CE5-2A45-4507-86B3-9E5B6D16B3F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85485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C8FFEC-1973-488A-BB10-EB84EC70DF62}" type="datetimeFigureOut">
              <a:rPr lang="en-US" smtClean="0"/>
              <a:pPr>
                <a:defRPr/>
              </a:pPr>
              <a:t>5/9/2019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CFDE2A-8D65-4031-85E3-65B38122587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185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03B59A-8FA6-47C1-BC86-DBEC7D887B0A}" type="datetimeFigureOut">
              <a:rPr lang="en-US" smtClean="0"/>
              <a:pPr>
                <a:defRPr/>
              </a:pPr>
              <a:t>5/9/2019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485BD8-8764-4B79-B16A-7076C2694821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45789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817456-D225-4A80-A905-690CCF33FDFC}" type="datetimeFigureOut">
              <a:rPr lang="en-US" smtClean="0"/>
              <a:pPr>
                <a:defRPr/>
              </a:pPr>
              <a:t>5/9/2019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B5D885-A010-4D28-8D93-C9CF1DF794DF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73837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C175D1-CCFC-4B5C-946B-5F269CD38BE0}" type="datetimeFigureOut">
              <a:rPr lang="en-US" smtClean="0"/>
              <a:pPr>
                <a:defRPr/>
              </a:pPr>
              <a:t>5/9/2019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DE6B8A-DA99-4D52-B6BD-A1C9D00EDE4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17735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FD0714-8A2A-4CB0-8CD1-BBB43488C599}" type="datetimeFigureOut">
              <a:rPr lang="en-US" smtClean="0"/>
              <a:pPr>
                <a:defRPr/>
              </a:pPr>
              <a:t>5/9/2019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7888E-87DB-41C7-94FA-CC2F3776447E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44901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86034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  <p:sldLayoutId id="2147483776" r:id="rId13"/>
    <p:sldLayoutId id="2147483777" r:id="rId14"/>
    <p:sldLayoutId id="2147483778" r:id="rId15"/>
    <p:sldLayoutId id="2147483779" r:id="rId16"/>
    <p:sldLayoutId id="2147483780" r:id="rId17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0" y="20446"/>
            <a:ext cx="913710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82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altLang="fr-FR" sz="360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Essentiel ISO 22000</a:t>
            </a:r>
          </a:p>
          <a:p>
            <a:pPr algn="ctr">
              <a:spcBef>
                <a:spcPts val="0"/>
              </a:spcBef>
              <a:defRPr/>
            </a:pPr>
            <a:r>
              <a:rPr lang="fr-FR" altLang="fr-FR" sz="2400" i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Equipes commerciales</a:t>
            </a:r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1845259325"/>
              </p:ext>
            </p:extLst>
          </p:nvPr>
        </p:nvGraphicFramePr>
        <p:xfrm>
          <a:off x="1115615" y="1268760"/>
          <a:ext cx="7673347" cy="46805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" name="Image 1">
            <a:extLst>
              <a:ext uri="{FF2B5EF4-FFF2-40B4-BE49-F238E27FC236}">
                <a16:creationId xmlns:a16="http://schemas.microsoft.com/office/drawing/2014/main" id="{0C756A62-D5DF-4622-8022-96FEF428848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04248" y="4486367"/>
            <a:ext cx="2056723" cy="2351187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3BF2461E-A6B0-4D70-B538-CA1ECB6D5AA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6065" y="3224081"/>
            <a:ext cx="2068901" cy="1273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87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e">
  <a:themeElements>
    <a:clrScheme name="Bleu vert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Parallaxe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TM03457496[[fn=Parallaxe]]</Template>
  <TotalTime>6444</TotalTime>
  <Words>118</Words>
  <Application>Microsoft Office PowerPoint</Application>
  <PresentationFormat>Affichage à l'écran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Corbel</vt:lpstr>
      <vt:lpstr>Times</vt:lpstr>
      <vt:lpstr>Parallaxe</vt:lpstr>
      <vt:lpstr>Présentation PowerPoint</vt:lpstr>
    </vt:vector>
  </TitlesOfParts>
  <Company>Brake France service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Brake France service</dc:creator>
  <cp:lastModifiedBy>Isabelle THIZY</cp:lastModifiedBy>
  <cp:revision>154</cp:revision>
  <cp:lastPrinted>2019-05-09T12:31:29Z</cp:lastPrinted>
  <dcterms:created xsi:type="dcterms:W3CDTF">2005-09-12T14:32:07Z</dcterms:created>
  <dcterms:modified xsi:type="dcterms:W3CDTF">2019-05-09T14:29:50Z</dcterms:modified>
</cp:coreProperties>
</file>