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3" r:id="rId1"/>
  </p:sldMasterIdLst>
  <p:notesMasterIdLst>
    <p:notesMasterId r:id="rId17"/>
  </p:notesMasterIdLst>
  <p:handoutMasterIdLst>
    <p:handoutMasterId r:id="rId18"/>
  </p:handoutMasterIdLst>
  <p:sldIdLst>
    <p:sldId id="257" r:id="rId2"/>
    <p:sldId id="266" r:id="rId3"/>
    <p:sldId id="307" r:id="rId4"/>
    <p:sldId id="303" r:id="rId5"/>
    <p:sldId id="314" r:id="rId6"/>
    <p:sldId id="304" r:id="rId7"/>
    <p:sldId id="294" r:id="rId8"/>
    <p:sldId id="310" r:id="rId9"/>
    <p:sldId id="312" r:id="rId10"/>
    <p:sldId id="300" r:id="rId11"/>
    <p:sldId id="313" r:id="rId12"/>
    <p:sldId id="301" r:id="rId13"/>
    <p:sldId id="305" r:id="rId14"/>
    <p:sldId id="306" r:id="rId15"/>
    <p:sldId id="308" r:id="rId16"/>
  </p:sldIdLst>
  <p:sldSz cx="9144000" cy="6858000" type="screen4x3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  <a:srgbClr val="FF9966"/>
    <a:srgbClr val="9999FF"/>
    <a:srgbClr val="FFFF00"/>
    <a:srgbClr val="009900"/>
    <a:srgbClr val="99FF33"/>
    <a:srgbClr val="00CC00"/>
    <a:srgbClr val="FFFF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9" autoAdjust="0"/>
    <p:restoredTop sz="70884" autoAdjust="0"/>
  </p:normalViewPr>
  <p:slideViewPr>
    <p:cSldViewPr>
      <p:cViewPr varScale="1">
        <p:scale>
          <a:sx n="45" d="100"/>
          <a:sy n="45" d="100"/>
        </p:scale>
        <p:origin x="1804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2868" y="54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3" Type="http://schemas.openxmlformats.org/officeDocument/2006/relationships/slide" Target="slides/slide3.xml"/><Relationship Id="rId7" Type="http://schemas.openxmlformats.org/officeDocument/2006/relationships/slide" Target="slides/slide10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5" Type="http://schemas.openxmlformats.org/officeDocument/2006/relationships/slide" Target="slides/slide6.xml"/><Relationship Id="rId4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C3F2E1-7EF9-4B07-96EB-54430EA24F2C}" type="doc">
      <dgm:prSet loTypeId="urn:microsoft.com/office/officeart/2005/8/layout/radial6" loCatId="cycle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fr-FR"/>
        </a:p>
      </dgm:t>
    </dgm:pt>
    <dgm:pt modelId="{A792CC87-9544-4E10-A78A-98B82CF9F970}">
      <dgm:prSet phldrT="[Texte]"/>
      <dgm:spPr/>
      <dgm:t>
        <a:bodyPr/>
        <a:lstStyle/>
        <a:p>
          <a:r>
            <a:rPr lang="fr-FR"/>
            <a:t>ISO 22000</a:t>
          </a:r>
        </a:p>
      </dgm:t>
    </dgm:pt>
    <dgm:pt modelId="{7EBE8D33-6FDE-491A-8971-40B6C8D7E156}" type="parTrans" cxnId="{C6B1C396-C4A7-40FB-8769-231B906D07C8}">
      <dgm:prSet/>
      <dgm:spPr/>
      <dgm:t>
        <a:bodyPr/>
        <a:lstStyle/>
        <a:p>
          <a:endParaRPr lang="fr-FR"/>
        </a:p>
      </dgm:t>
    </dgm:pt>
    <dgm:pt modelId="{3DA46646-4A5F-4BD5-9776-B630BF90DB41}" type="sibTrans" cxnId="{C6B1C396-C4A7-40FB-8769-231B906D07C8}">
      <dgm:prSet/>
      <dgm:spPr/>
      <dgm:t>
        <a:bodyPr/>
        <a:lstStyle/>
        <a:p>
          <a:endParaRPr lang="fr-FR"/>
        </a:p>
      </dgm:t>
    </dgm:pt>
    <dgm:pt modelId="{3F6BE761-6B9A-4743-982D-7C2A56632EC5}">
      <dgm:prSet phldrT="[Texte]" custT="1"/>
      <dgm:spPr/>
      <dgm:t>
        <a:bodyPr/>
        <a:lstStyle/>
        <a:p>
          <a:r>
            <a:rPr lang="fr-FR" sz="1600" dirty="0"/>
            <a:t>Système de management</a:t>
          </a:r>
        </a:p>
      </dgm:t>
    </dgm:pt>
    <dgm:pt modelId="{2F958914-4618-41B6-9649-6453BC5D98DE}" type="parTrans" cxnId="{B527F263-CFC1-4CEB-922F-93163ECEF1A5}">
      <dgm:prSet/>
      <dgm:spPr/>
      <dgm:t>
        <a:bodyPr/>
        <a:lstStyle/>
        <a:p>
          <a:endParaRPr lang="fr-FR"/>
        </a:p>
      </dgm:t>
    </dgm:pt>
    <dgm:pt modelId="{A05FECB1-2C5A-4D80-9231-5A24F86C87D0}" type="sibTrans" cxnId="{B527F263-CFC1-4CEB-922F-93163ECEF1A5}">
      <dgm:prSet/>
      <dgm:spPr/>
      <dgm:t>
        <a:bodyPr/>
        <a:lstStyle/>
        <a:p>
          <a:endParaRPr lang="fr-FR"/>
        </a:p>
      </dgm:t>
    </dgm:pt>
    <dgm:pt modelId="{88E3C920-C48E-47B0-A2C7-AD1F8000D89F}">
      <dgm:prSet phldrT="[Texte]" custT="1"/>
      <dgm:spPr/>
      <dgm:t>
        <a:bodyPr/>
        <a:lstStyle/>
        <a:p>
          <a:r>
            <a:rPr lang="fr-FR" sz="1600" dirty="0"/>
            <a:t>Reconnaissance internationale</a:t>
          </a:r>
        </a:p>
      </dgm:t>
    </dgm:pt>
    <dgm:pt modelId="{00A2D6CA-0870-461F-A9E4-9E2B13177AF9}" type="parTrans" cxnId="{E7A88C43-5A0A-464E-87B4-57DC1E08E2DC}">
      <dgm:prSet/>
      <dgm:spPr/>
      <dgm:t>
        <a:bodyPr/>
        <a:lstStyle/>
        <a:p>
          <a:endParaRPr lang="fr-FR"/>
        </a:p>
      </dgm:t>
    </dgm:pt>
    <dgm:pt modelId="{8D375898-9BA0-4804-9379-A90FE5849C08}" type="sibTrans" cxnId="{E7A88C43-5A0A-464E-87B4-57DC1E08E2DC}">
      <dgm:prSet/>
      <dgm:spPr/>
      <dgm:t>
        <a:bodyPr/>
        <a:lstStyle/>
        <a:p>
          <a:endParaRPr lang="fr-FR"/>
        </a:p>
      </dgm:t>
    </dgm:pt>
    <dgm:pt modelId="{811FF5ED-F00A-4D98-BC7F-0F10ABD5A96A}">
      <dgm:prSet phldrT="[Texte]"/>
      <dgm:spPr/>
      <dgm:t>
        <a:bodyPr/>
        <a:lstStyle/>
        <a:p>
          <a:r>
            <a:rPr lang="fr-FR" dirty="0"/>
            <a:t>Sécurité des Aliments</a:t>
          </a:r>
        </a:p>
      </dgm:t>
    </dgm:pt>
    <dgm:pt modelId="{F19A5BAD-9587-4089-B30D-A87292C42A61}" type="parTrans" cxnId="{AF138B98-F7DC-4937-B9D6-7B4710C424A4}">
      <dgm:prSet/>
      <dgm:spPr/>
      <dgm:t>
        <a:bodyPr/>
        <a:lstStyle/>
        <a:p>
          <a:endParaRPr lang="fr-FR"/>
        </a:p>
      </dgm:t>
    </dgm:pt>
    <dgm:pt modelId="{D7ACA45D-1255-43F2-93D5-119F1B2448A2}" type="sibTrans" cxnId="{AF138B98-F7DC-4937-B9D6-7B4710C424A4}">
      <dgm:prSet/>
      <dgm:spPr/>
      <dgm:t>
        <a:bodyPr/>
        <a:lstStyle/>
        <a:p>
          <a:endParaRPr lang="fr-FR"/>
        </a:p>
      </dgm:t>
    </dgm:pt>
    <dgm:pt modelId="{75800B9E-E499-449A-A084-85062443E3B9}">
      <dgm:prSet phldrT="[Texte]"/>
      <dgm:spPr/>
      <dgm:t>
        <a:bodyPr/>
        <a:lstStyle/>
        <a:p>
          <a:r>
            <a:rPr lang="fr-FR" dirty="0"/>
            <a:t>Audits par un organisme tiers</a:t>
          </a:r>
        </a:p>
      </dgm:t>
    </dgm:pt>
    <dgm:pt modelId="{E60213FC-6A23-42A9-8899-3C49F6255158}" type="parTrans" cxnId="{D52DBADD-B23C-4A0F-82E0-7BC465B7336F}">
      <dgm:prSet/>
      <dgm:spPr/>
      <dgm:t>
        <a:bodyPr/>
        <a:lstStyle/>
        <a:p>
          <a:endParaRPr lang="fr-FR"/>
        </a:p>
      </dgm:t>
    </dgm:pt>
    <dgm:pt modelId="{F549EB53-3F77-4D25-B359-A54988A01056}" type="sibTrans" cxnId="{D52DBADD-B23C-4A0F-82E0-7BC465B7336F}">
      <dgm:prSet/>
      <dgm:spPr/>
      <dgm:t>
        <a:bodyPr/>
        <a:lstStyle/>
        <a:p>
          <a:endParaRPr lang="fr-FR"/>
        </a:p>
      </dgm:t>
    </dgm:pt>
    <dgm:pt modelId="{4AE967CE-F44C-483B-AE75-F73839587CDC}" type="pres">
      <dgm:prSet presAssocID="{C5C3F2E1-7EF9-4B07-96EB-54430EA24F2C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F0233E5-64B8-4472-AC0E-B788BD72D4CB}" type="pres">
      <dgm:prSet presAssocID="{A792CC87-9544-4E10-A78A-98B82CF9F970}" presName="centerShape" presStyleLbl="node0" presStyleIdx="0" presStyleCnt="1"/>
      <dgm:spPr/>
    </dgm:pt>
    <dgm:pt modelId="{E194AAAA-CAEB-403F-8F3F-488979842A60}" type="pres">
      <dgm:prSet presAssocID="{3F6BE761-6B9A-4743-982D-7C2A56632EC5}" presName="node" presStyleLbl="node1" presStyleIdx="0" presStyleCnt="4" custScaleX="143999">
        <dgm:presLayoutVars>
          <dgm:bulletEnabled val="1"/>
        </dgm:presLayoutVars>
      </dgm:prSet>
      <dgm:spPr/>
    </dgm:pt>
    <dgm:pt modelId="{9FF06857-7084-4212-8399-1142ECA68F63}" type="pres">
      <dgm:prSet presAssocID="{3F6BE761-6B9A-4743-982D-7C2A56632EC5}" presName="dummy" presStyleCnt="0"/>
      <dgm:spPr/>
    </dgm:pt>
    <dgm:pt modelId="{BC78B8A6-7E04-428D-8285-FF6AF0F3D7BB}" type="pres">
      <dgm:prSet presAssocID="{A05FECB1-2C5A-4D80-9231-5A24F86C87D0}" presName="sibTrans" presStyleLbl="sibTrans2D1" presStyleIdx="0" presStyleCnt="4"/>
      <dgm:spPr/>
    </dgm:pt>
    <dgm:pt modelId="{577362C3-8822-48DD-A2FD-9A5DC4AEC39F}" type="pres">
      <dgm:prSet presAssocID="{88E3C920-C48E-47B0-A2C7-AD1F8000D89F}" presName="node" presStyleLbl="node1" presStyleIdx="1" presStyleCnt="4" custScaleX="165583" custRadScaleRad="105169" custRadScaleInc="-2204">
        <dgm:presLayoutVars>
          <dgm:bulletEnabled val="1"/>
        </dgm:presLayoutVars>
      </dgm:prSet>
      <dgm:spPr/>
    </dgm:pt>
    <dgm:pt modelId="{65C792BD-A468-448E-8101-AEF117A7F62A}" type="pres">
      <dgm:prSet presAssocID="{88E3C920-C48E-47B0-A2C7-AD1F8000D89F}" presName="dummy" presStyleCnt="0"/>
      <dgm:spPr/>
    </dgm:pt>
    <dgm:pt modelId="{3D441858-89D3-4B50-ABF6-673CB3B7AEAF}" type="pres">
      <dgm:prSet presAssocID="{8D375898-9BA0-4804-9379-A90FE5849C08}" presName="sibTrans" presStyleLbl="sibTrans2D1" presStyleIdx="1" presStyleCnt="4"/>
      <dgm:spPr/>
    </dgm:pt>
    <dgm:pt modelId="{262CCA46-844B-4523-8911-7509F86F38E0}" type="pres">
      <dgm:prSet presAssocID="{811FF5ED-F00A-4D98-BC7F-0F10ABD5A96A}" presName="node" presStyleLbl="node1" presStyleIdx="2" presStyleCnt="4" custScaleX="148336">
        <dgm:presLayoutVars>
          <dgm:bulletEnabled val="1"/>
        </dgm:presLayoutVars>
      </dgm:prSet>
      <dgm:spPr/>
    </dgm:pt>
    <dgm:pt modelId="{CB9CF69C-584A-4D9B-9173-4CF10BC3E734}" type="pres">
      <dgm:prSet presAssocID="{811FF5ED-F00A-4D98-BC7F-0F10ABD5A96A}" presName="dummy" presStyleCnt="0"/>
      <dgm:spPr/>
    </dgm:pt>
    <dgm:pt modelId="{D002D2AF-7F6C-47A2-ABA9-7C5B903FA252}" type="pres">
      <dgm:prSet presAssocID="{D7ACA45D-1255-43F2-93D5-119F1B2448A2}" presName="sibTrans" presStyleLbl="sibTrans2D1" presStyleIdx="2" presStyleCnt="4"/>
      <dgm:spPr/>
    </dgm:pt>
    <dgm:pt modelId="{2C97A7C4-B60F-4924-B8A3-ED3E769860DA}" type="pres">
      <dgm:prSet presAssocID="{75800B9E-E499-449A-A084-85062443E3B9}" presName="node" presStyleLbl="node1" presStyleIdx="3" presStyleCnt="4" custScaleX="139389">
        <dgm:presLayoutVars>
          <dgm:bulletEnabled val="1"/>
        </dgm:presLayoutVars>
      </dgm:prSet>
      <dgm:spPr/>
    </dgm:pt>
    <dgm:pt modelId="{EB8A25D6-60F0-4D24-A8CD-8E90FA0F36A5}" type="pres">
      <dgm:prSet presAssocID="{75800B9E-E499-449A-A084-85062443E3B9}" presName="dummy" presStyleCnt="0"/>
      <dgm:spPr/>
    </dgm:pt>
    <dgm:pt modelId="{64659012-83CC-45EF-AFF7-8A14F27964CF}" type="pres">
      <dgm:prSet presAssocID="{F549EB53-3F77-4D25-B359-A54988A01056}" presName="sibTrans" presStyleLbl="sibTrans2D1" presStyleIdx="3" presStyleCnt="4"/>
      <dgm:spPr/>
    </dgm:pt>
  </dgm:ptLst>
  <dgm:cxnLst>
    <dgm:cxn modelId="{C49D7008-58B1-45D7-9A8D-CAEC71139A18}" type="presOf" srcId="{88E3C920-C48E-47B0-A2C7-AD1F8000D89F}" destId="{577362C3-8822-48DD-A2FD-9A5DC4AEC39F}" srcOrd="0" destOrd="0" presId="urn:microsoft.com/office/officeart/2005/8/layout/radial6"/>
    <dgm:cxn modelId="{220AA132-05A0-47B6-902E-A325CB10EBDA}" type="presOf" srcId="{A05FECB1-2C5A-4D80-9231-5A24F86C87D0}" destId="{BC78B8A6-7E04-428D-8285-FF6AF0F3D7BB}" srcOrd="0" destOrd="0" presId="urn:microsoft.com/office/officeart/2005/8/layout/radial6"/>
    <dgm:cxn modelId="{EA556D34-6FA2-48DF-A748-9B61C7273FEB}" type="presOf" srcId="{8D375898-9BA0-4804-9379-A90FE5849C08}" destId="{3D441858-89D3-4B50-ABF6-673CB3B7AEAF}" srcOrd="0" destOrd="0" presId="urn:microsoft.com/office/officeart/2005/8/layout/radial6"/>
    <dgm:cxn modelId="{E7A88C43-5A0A-464E-87B4-57DC1E08E2DC}" srcId="{A792CC87-9544-4E10-A78A-98B82CF9F970}" destId="{88E3C920-C48E-47B0-A2C7-AD1F8000D89F}" srcOrd="1" destOrd="0" parTransId="{00A2D6CA-0870-461F-A9E4-9E2B13177AF9}" sibTransId="{8D375898-9BA0-4804-9379-A90FE5849C08}"/>
    <dgm:cxn modelId="{B527F263-CFC1-4CEB-922F-93163ECEF1A5}" srcId="{A792CC87-9544-4E10-A78A-98B82CF9F970}" destId="{3F6BE761-6B9A-4743-982D-7C2A56632EC5}" srcOrd="0" destOrd="0" parTransId="{2F958914-4618-41B6-9649-6453BC5D98DE}" sibTransId="{A05FECB1-2C5A-4D80-9231-5A24F86C87D0}"/>
    <dgm:cxn modelId="{32586891-7522-4361-B2EA-8EA1BCA18C2E}" type="presOf" srcId="{811FF5ED-F00A-4D98-BC7F-0F10ABD5A96A}" destId="{262CCA46-844B-4523-8911-7509F86F38E0}" srcOrd="0" destOrd="0" presId="urn:microsoft.com/office/officeart/2005/8/layout/radial6"/>
    <dgm:cxn modelId="{C6B1C396-C4A7-40FB-8769-231B906D07C8}" srcId="{C5C3F2E1-7EF9-4B07-96EB-54430EA24F2C}" destId="{A792CC87-9544-4E10-A78A-98B82CF9F970}" srcOrd="0" destOrd="0" parTransId="{7EBE8D33-6FDE-491A-8971-40B6C8D7E156}" sibTransId="{3DA46646-4A5F-4BD5-9776-B630BF90DB41}"/>
    <dgm:cxn modelId="{AF138B98-F7DC-4937-B9D6-7B4710C424A4}" srcId="{A792CC87-9544-4E10-A78A-98B82CF9F970}" destId="{811FF5ED-F00A-4D98-BC7F-0F10ABD5A96A}" srcOrd="2" destOrd="0" parTransId="{F19A5BAD-9587-4089-B30D-A87292C42A61}" sibTransId="{D7ACA45D-1255-43F2-93D5-119F1B2448A2}"/>
    <dgm:cxn modelId="{56B6F99D-5966-414E-BE8E-4DA97C4791A6}" type="presOf" srcId="{3F6BE761-6B9A-4743-982D-7C2A56632EC5}" destId="{E194AAAA-CAEB-403F-8F3F-488979842A60}" srcOrd="0" destOrd="0" presId="urn:microsoft.com/office/officeart/2005/8/layout/radial6"/>
    <dgm:cxn modelId="{5D156AB4-D2C1-4E7A-A046-C4CC873D84C2}" type="presOf" srcId="{D7ACA45D-1255-43F2-93D5-119F1B2448A2}" destId="{D002D2AF-7F6C-47A2-ABA9-7C5B903FA252}" srcOrd="0" destOrd="0" presId="urn:microsoft.com/office/officeart/2005/8/layout/radial6"/>
    <dgm:cxn modelId="{23D13FC9-CA83-4896-BF92-C35E88B62B53}" type="presOf" srcId="{C5C3F2E1-7EF9-4B07-96EB-54430EA24F2C}" destId="{4AE967CE-F44C-483B-AE75-F73839587CDC}" srcOrd="0" destOrd="0" presId="urn:microsoft.com/office/officeart/2005/8/layout/radial6"/>
    <dgm:cxn modelId="{68583AD1-697C-424B-9F51-70543D9A7D43}" type="presOf" srcId="{75800B9E-E499-449A-A084-85062443E3B9}" destId="{2C97A7C4-B60F-4924-B8A3-ED3E769860DA}" srcOrd="0" destOrd="0" presId="urn:microsoft.com/office/officeart/2005/8/layout/radial6"/>
    <dgm:cxn modelId="{D52DBADD-B23C-4A0F-82E0-7BC465B7336F}" srcId="{A792CC87-9544-4E10-A78A-98B82CF9F970}" destId="{75800B9E-E499-449A-A084-85062443E3B9}" srcOrd="3" destOrd="0" parTransId="{E60213FC-6A23-42A9-8899-3C49F6255158}" sibTransId="{F549EB53-3F77-4D25-B359-A54988A01056}"/>
    <dgm:cxn modelId="{CC4EB0E9-6AAC-4C01-BD11-26D8B90ECF2E}" type="presOf" srcId="{A792CC87-9544-4E10-A78A-98B82CF9F970}" destId="{8F0233E5-64B8-4472-AC0E-B788BD72D4CB}" srcOrd="0" destOrd="0" presId="urn:microsoft.com/office/officeart/2005/8/layout/radial6"/>
    <dgm:cxn modelId="{3C5D5CEE-41C8-4407-9283-4896D8E95CC3}" type="presOf" srcId="{F549EB53-3F77-4D25-B359-A54988A01056}" destId="{64659012-83CC-45EF-AFF7-8A14F27964CF}" srcOrd="0" destOrd="0" presId="urn:microsoft.com/office/officeart/2005/8/layout/radial6"/>
    <dgm:cxn modelId="{DC64BB3A-AA74-4873-BBE7-2ABE9934B99A}" type="presParOf" srcId="{4AE967CE-F44C-483B-AE75-F73839587CDC}" destId="{8F0233E5-64B8-4472-AC0E-B788BD72D4CB}" srcOrd="0" destOrd="0" presId="urn:microsoft.com/office/officeart/2005/8/layout/radial6"/>
    <dgm:cxn modelId="{626E348A-9C0A-441A-9294-6F1D3064AF20}" type="presParOf" srcId="{4AE967CE-F44C-483B-AE75-F73839587CDC}" destId="{E194AAAA-CAEB-403F-8F3F-488979842A60}" srcOrd="1" destOrd="0" presId="urn:microsoft.com/office/officeart/2005/8/layout/radial6"/>
    <dgm:cxn modelId="{D07B7073-D9CF-4464-A250-CFA758E7F48F}" type="presParOf" srcId="{4AE967CE-F44C-483B-AE75-F73839587CDC}" destId="{9FF06857-7084-4212-8399-1142ECA68F63}" srcOrd="2" destOrd="0" presId="urn:microsoft.com/office/officeart/2005/8/layout/radial6"/>
    <dgm:cxn modelId="{B9DA57D8-7FA6-4D56-AE46-70573B5D75F4}" type="presParOf" srcId="{4AE967CE-F44C-483B-AE75-F73839587CDC}" destId="{BC78B8A6-7E04-428D-8285-FF6AF0F3D7BB}" srcOrd="3" destOrd="0" presId="urn:microsoft.com/office/officeart/2005/8/layout/radial6"/>
    <dgm:cxn modelId="{290DD7C7-11AE-4329-97BC-6BFB27CDBA5F}" type="presParOf" srcId="{4AE967CE-F44C-483B-AE75-F73839587CDC}" destId="{577362C3-8822-48DD-A2FD-9A5DC4AEC39F}" srcOrd="4" destOrd="0" presId="urn:microsoft.com/office/officeart/2005/8/layout/radial6"/>
    <dgm:cxn modelId="{EE74A1A9-3B51-469A-8ECF-8D378CC06BC2}" type="presParOf" srcId="{4AE967CE-F44C-483B-AE75-F73839587CDC}" destId="{65C792BD-A468-448E-8101-AEF117A7F62A}" srcOrd="5" destOrd="0" presId="urn:microsoft.com/office/officeart/2005/8/layout/radial6"/>
    <dgm:cxn modelId="{5264CF3A-4350-43F9-92FB-5636C2A6A77D}" type="presParOf" srcId="{4AE967CE-F44C-483B-AE75-F73839587CDC}" destId="{3D441858-89D3-4B50-ABF6-673CB3B7AEAF}" srcOrd="6" destOrd="0" presId="urn:microsoft.com/office/officeart/2005/8/layout/radial6"/>
    <dgm:cxn modelId="{5D35B12C-1F12-488B-B2E3-AB76BA4C8C4F}" type="presParOf" srcId="{4AE967CE-F44C-483B-AE75-F73839587CDC}" destId="{262CCA46-844B-4523-8911-7509F86F38E0}" srcOrd="7" destOrd="0" presId="urn:microsoft.com/office/officeart/2005/8/layout/radial6"/>
    <dgm:cxn modelId="{2104D831-71F1-41B1-9699-A113C4E09B86}" type="presParOf" srcId="{4AE967CE-F44C-483B-AE75-F73839587CDC}" destId="{CB9CF69C-584A-4D9B-9173-4CF10BC3E734}" srcOrd="8" destOrd="0" presId="urn:microsoft.com/office/officeart/2005/8/layout/radial6"/>
    <dgm:cxn modelId="{51ADB265-BC95-469A-8275-5BB81B798AF6}" type="presParOf" srcId="{4AE967CE-F44C-483B-AE75-F73839587CDC}" destId="{D002D2AF-7F6C-47A2-ABA9-7C5B903FA252}" srcOrd="9" destOrd="0" presId="urn:microsoft.com/office/officeart/2005/8/layout/radial6"/>
    <dgm:cxn modelId="{E9B17DD8-B1C2-486A-BB87-5FA4FDA36A33}" type="presParOf" srcId="{4AE967CE-F44C-483B-AE75-F73839587CDC}" destId="{2C97A7C4-B60F-4924-B8A3-ED3E769860DA}" srcOrd="10" destOrd="0" presId="urn:microsoft.com/office/officeart/2005/8/layout/radial6"/>
    <dgm:cxn modelId="{4896B38D-5479-49FA-8312-F89868D74B8A}" type="presParOf" srcId="{4AE967CE-F44C-483B-AE75-F73839587CDC}" destId="{EB8A25D6-60F0-4D24-A8CD-8E90FA0F36A5}" srcOrd="11" destOrd="0" presId="urn:microsoft.com/office/officeart/2005/8/layout/radial6"/>
    <dgm:cxn modelId="{D5A9EF78-E08F-4E08-BFFD-A4D1351BF80B}" type="presParOf" srcId="{4AE967CE-F44C-483B-AE75-F73839587CDC}" destId="{64659012-83CC-45EF-AFF7-8A14F27964CF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31AD91-6842-4DC7-9FE0-567FDF4F495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1E45D2C-C304-4ABD-B612-E17A617AC7D5}">
      <dgm:prSet phldrT="[Texte]"/>
      <dgm:spPr/>
      <dgm:t>
        <a:bodyPr/>
        <a:lstStyle/>
        <a:p>
          <a:r>
            <a:rPr lang="fr-FR" dirty="0"/>
            <a:t>Consignes simples</a:t>
          </a:r>
        </a:p>
      </dgm:t>
    </dgm:pt>
    <dgm:pt modelId="{A36850CD-71DE-4E01-B918-DFB072D0B66F}" type="parTrans" cxnId="{363C1810-0773-4ED3-A7CE-15BEE3687BAA}">
      <dgm:prSet/>
      <dgm:spPr/>
      <dgm:t>
        <a:bodyPr/>
        <a:lstStyle/>
        <a:p>
          <a:endParaRPr lang="fr-FR"/>
        </a:p>
      </dgm:t>
    </dgm:pt>
    <dgm:pt modelId="{BB049842-BED4-4827-A072-968DA8040688}" type="sibTrans" cxnId="{363C1810-0773-4ED3-A7CE-15BEE3687BAA}">
      <dgm:prSet/>
      <dgm:spPr/>
      <dgm:t>
        <a:bodyPr/>
        <a:lstStyle/>
        <a:p>
          <a:endParaRPr lang="fr-FR"/>
        </a:p>
      </dgm:t>
    </dgm:pt>
    <dgm:pt modelId="{1232636D-5154-4D29-A3C7-94CDB2665B2B}">
      <dgm:prSet phldrT="[Texte]"/>
      <dgm:spPr/>
      <dgm:t>
        <a:bodyPr/>
        <a:lstStyle/>
        <a:p>
          <a:r>
            <a:rPr lang="fr-FR" dirty="0"/>
            <a:t>Propreté individuelle</a:t>
          </a:r>
        </a:p>
      </dgm:t>
    </dgm:pt>
    <dgm:pt modelId="{DB872EA5-C202-4366-902C-BF7E48F7A8B7}" type="parTrans" cxnId="{94BF7F82-4E14-4FA8-8A64-55ED337324C5}">
      <dgm:prSet/>
      <dgm:spPr/>
      <dgm:t>
        <a:bodyPr/>
        <a:lstStyle/>
        <a:p>
          <a:endParaRPr lang="fr-FR"/>
        </a:p>
      </dgm:t>
    </dgm:pt>
    <dgm:pt modelId="{4E33EDB5-C93D-4411-8D05-54EE92ADC6E6}" type="sibTrans" cxnId="{94BF7F82-4E14-4FA8-8A64-55ED337324C5}">
      <dgm:prSet/>
      <dgm:spPr/>
      <dgm:t>
        <a:bodyPr/>
        <a:lstStyle/>
        <a:p>
          <a:endParaRPr lang="fr-FR"/>
        </a:p>
      </dgm:t>
    </dgm:pt>
    <dgm:pt modelId="{8D5A85FF-ED83-4DDD-B9E6-AA3E0D130ADA}">
      <dgm:prSet phldrT="[Texte]"/>
      <dgm:spPr/>
      <dgm:t>
        <a:bodyPr/>
        <a:lstStyle/>
        <a:p>
          <a:r>
            <a:rPr lang="fr-FR" dirty="0"/>
            <a:t>Propreté de l’environnement</a:t>
          </a:r>
        </a:p>
      </dgm:t>
    </dgm:pt>
    <dgm:pt modelId="{77A17854-CA5B-4988-B1F9-C9926B339912}" type="parTrans" cxnId="{18EA93C1-75C8-46E4-A13F-E40C5A3EFF98}">
      <dgm:prSet/>
      <dgm:spPr/>
      <dgm:t>
        <a:bodyPr/>
        <a:lstStyle/>
        <a:p>
          <a:endParaRPr lang="fr-FR"/>
        </a:p>
      </dgm:t>
    </dgm:pt>
    <dgm:pt modelId="{6726D553-8721-4A7D-8BC4-BED32F5E8BC8}" type="sibTrans" cxnId="{18EA93C1-75C8-46E4-A13F-E40C5A3EFF98}">
      <dgm:prSet/>
      <dgm:spPr/>
      <dgm:t>
        <a:bodyPr/>
        <a:lstStyle/>
        <a:p>
          <a:endParaRPr lang="fr-FR"/>
        </a:p>
      </dgm:t>
    </dgm:pt>
    <dgm:pt modelId="{845B98FB-9B5B-4B90-8115-DCFF723E0B76}">
      <dgm:prSet phldrT="[Texte]"/>
      <dgm:spPr/>
      <dgm:t>
        <a:bodyPr/>
        <a:lstStyle/>
        <a:p>
          <a:r>
            <a:rPr lang="fr-FR" dirty="0"/>
            <a:t>Manipulation des produits</a:t>
          </a:r>
        </a:p>
      </dgm:t>
    </dgm:pt>
    <dgm:pt modelId="{52D0C364-3244-453F-A088-FB2E79213D27}" type="parTrans" cxnId="{1575D2B7-A29E-411A-9DD8-75CC35965EE7}">
      <dgm:prSet/>
      <dgm:spPr/>
      <dgm:t>
        <a:bodyPr/>
        <a:lstStyle/>
        <a:p>
          <a:endParaRPr lang="fr-FR"/>
        </a:p>
      </dgm:t>
    </dgm:pt>
    <dgm:pt modelId="{982CFB91-9612-41F0-BF28-168606FA3C0D}" type="sibTrans" cxnId="{1575D2B7-A29E-411A-9DD8-75CC35965EE7}">
      <dgm:prSet/>
      <dgm:spPr/>
      <dgm:t>
        <a:bodyPr/>
        <a:lstStyle/>
        <a:p>
          <a:endParaRPr lang="fr-FR"/>
        </a:p>
      </dgm:t>
    </dgm:pt>
    <dgm:pt modelId="{9AC051D6-927D-4100-97CF-7BE8B00E66A8}">
      <dgm:prSet phldrT="[Texte]"/>
      <dgm:spPr/>
      <dgm:t>
        <a:bodyPr/>
        <a:lstStyle/>
        <a:p>
          <a:r>
            <a:rPr lang="fr-FR" dirty="0"/>
            <a:t>Utilisation d’un découpe film</a:t>
          </a:r>
        </a:p>
      </dgm:t>
    </dgm:pt>
    <dgm:pt modelId="{656FFF0A-F87B-44E2-866E-87E50C061CD2}" type="parTrans" cxnId="{1B9D6932-5E13-4664-8FFD-C289FC98485A}">
      <dgm:prSet/>
      <dgm:spPr/>
      <dgm:t>
        <a:bodyPr/>
        <a:lstStyle/>
        <a:p>
          <a:endParaRPr lang="fr-FR"/>
        </a:p>
      </dgm:t>
    </dgm:pt>
    <dgm:pt modelId="{E2A94BCF-08FB-4B32-88A9-04D5BF92469D}" type="sibTrans" cxnId="{1B9D6932-5E13-4664-8FFD-C289FC98485A}">
      <dgm:prSet/>
      <dgm:spPr/>
      <dgm:t>
        <a:bodyPr/>
        <a:lstStyle/>
        <a:p>
          <a:endParaRPr lang="fr-FR"/>
        </a:p>
      </dgm:t>
    </dgm:pt>
    <dgm:pt modelId="{91CBD9E5-1A77-4E42-80EA-665B8F400B1E}" type="pres">
      <dgm:prSet presAssocID="{6431AD91-6842-4DC7-9FE0-567FDF4F495D}" presName="linear" presStyleCnt="0">
        <dgm:presLayoutVars>
          <dgm:dir/>
          <dgm:animLvl val="lvl"/>
          <dgm:resizeHandles val="exact"/>
        </dgm:presLayoutVars>
      </dgm:prSet>
      <dgm:spPr/>
    </dgm:pt>
    <dgm:pt modelId="{6C0A0AC5-9F19-4ADF-AD63-2A27C2121498}" type="pres">
      <dgm:prSet presAssocID="{21E45D2C-C304-4ABD-B612-E17A617AC7D5}" presName="parentLin" presStyleCnt="0"/>
      <dgm:spPr/>
    </dgm:pt>
    <dgm:pt modelId="{8E38654A-E4E5-4978-A283-BBCC3FF4F2C2}" type="pres">
      <dgm:prSet presAssocID="{21E45D2C-C304-4ABD-B612-E17A617AC7D5}" presName="parentLeftMargin" presStyleLbl="node1" presStyleIdx="0" presStyleCnt="1"/>
      <dgm:spPr/>
    </dgm:pt>
    <dgm:pt modelId="{9082A787-8A6B-46FB-8862-227CEF120EC6}" type="pres">
      <dgm:prSet presAssocID="{21E45D2C-C304-4ABD-B612-E17A617AC7D5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A2CB2B0A-D0D1-443A-A39A-1F89838E12A2}" type="pres">
      <dgm:prSet presAssocID="{21E45D2C-C304-4ABD-B612-E17A617AC7D5}" presName="negativeSpace" presStyleCnt="0"/>
      <dgm:spPr/>
    </dgm:pt>
    <dgm:pt modelId="{384CF8A7-0EB6-4684-B2BB-96E7476DB0BE}" type="pres">
      <dgm:prSet presAssocID="{21E45D2C-C304-4ABD-B612-E17A617AC7D5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D18EB806-5616-4122-B653-2DBE07C317AE}" type="presOf" srcId="{21E45D2C-C304-4ABD-B612-E17A617AC7D5}" destId="{8E38654A-E4E5-4978-A283-BBCC3FF4F2C2}" srcOrd="0" destOrd="0" presId="urn:microsoft.com/office/officeart/2005/8/layout/list1"/>
    <dgm:cxn modelId="{363C1810-0773-4ED3-A7CE-15BEE3687BAA}" srcId="{6431AD91-6842-4DC7-9FE0-567FDF4F495D}" destId="{21E45D2C-C304-4ABD-B612-E17A617AC7D5}" srcOrd="0" destOrd="0" parTransId="{A36850CD-71DE-4E01-B918-DFB072D0B66F}" sibTransId="{BB049842-BED4-4827-A072-968DA8040688}"/>
    <dgm:cxn modelId="{1B9D6932-5E13-4664-8FFD-C289FC98485A}" srcId="{21E45D2C-C304-4ABD-B612-E17A617AC7D5}" destId="{9AC051D6-927D-4100-97CF-7BE8B00E66A8}" srcOrd="3" destOrd="0" parTransId="{656FFF0A-F87B-44E2-866E-87E50C061CD2}" sibTransId="{E2A94BCF-08FB-4B32-88A9-04D5BF92469D}"/>
    <dgm:cxn modelId="{22617771-E24E-40C6-8143-ACE9E1612BA8}" type="presOf" srcId="{21E45D2C-C304-4ABD-B612-E17A617AC7D5}" destId="{9082A787-8A6B-46FB-8862-227CEF120EC6}" srcOrd="1" destOrd="0" presId="urn:microsoft.com/office/officeart/2005/8/layout/list1"/>
    <dgm:cxn modelId="{8DC06452-06E9-4293-9B98-841234E9971C}" type="presOf" srcId="{845B98FB-9B5B-4B90-8115-DCFF723E0B76}" destId="{384CF8A7-0EB6-4684-B2BB-96E7476DB0BE}" srcOrd="0" destOrd="2" presId="urn:microsoft.com/office/officeart/2005/8/layout/list1"/>
    <dgm:cxn modelId="{94BF7F82-4E14-4FA8-8A64-55ED337324C5}" srcId="{21E45D2C-C304-4ABD-B612-E17A617AC7D5}" destId="{1232636D-5154-4D29-A3C7-94CDB2665B2B}" srcOrd="0" destOrd="0" parTransId="{DB872EA5-C202-4366-902C-BF7E48F7A8B7}" sibTransId="{4E33EDB5-C93D-4411-8D05-54EE92ADC6E6}"/>
    <dgm:cxn modelId="{3767A08F-B007-47D9-9E70-5AC068BD3072}" type="presOf" srcId="{8D5A85FF-ED83-4DDD-B9E6-AA3E0D130ADA}" destId="{384CF8A7-0EB6-4684-B2BB-96E7476DB0BE}" srcOrd="0" destOrd="1" presId="urn:microsoft.com/office/officeart/2005/8/layout/list1"/>
    <dgm:cxn modelId="{649C49A8-60C0-482F-BA88-FAC3E2358A8D}" type="presOf" srcId="{6431AD91-6842-4DC7-9FE0-567FDF4F495D}" destId="{91CBD9E5-1A77-4E42-80EA-665B8F400B1E}" srcOrd="0" destOrd="0" presId="urn:microsoft.com/office/officeart/2005/8/layout/list1"/>
    <dgm:cxn modelId="{84918EAC-9286-4C46-A874-57202F439FE7}" type="presOf" srcId="{1232636D-5154-4D29-A3C7-94CDB2665B2B}" destId="{384CF8A7-0EB6-4684-B2BB-96E7476DB0BE}" srcOrd="0" destOrd="0" presId="urn:microsoft.com/office/officeart/2005/8/layout/list1"/>
    <dgm:cxn modelId="{1575D2B7-A29E-411A-9DD8-75CC35965EE7}" srcId="{21E45D2C-C304-4ABD-B612-E17A617AC7D5}" destId="{845B98FB-9B5B-4B90-8115-DCFF723E0B76}" srcOrd="2" destOrd="0" parTransId="{52D0C364-3244-453F-A088-FB2E79213D27}" sibTransId="{982CFB91-9612-41F0-BF28-168606FA3C0D}"/>
    <dgm:cxn modelId="{18EA93C1-75C8-46E4-A13F-E40C5A3EFF98}" srcId="{21E45D2C-C304-4ABD-B612-E17A617AC7D5}" destId="{8D5A85FF-ED83-4DDD-B9E6-AA3E0D130ADA}" srcOrd="1" destOrd="0" parTransId="{77A17854-CA5B-4988-B1F9-C9926B339912}" sibTransId="{6726D553-8721-4A7D-8BC4-BED32F5E8BC8}"/>
    <dgm:cxn modelId="{3226FDDC-7118-445C-8B78-1C9E39784595}" type="presOf" srcId="{9AC051D6-927D-4100-97CF-7BE8B00E66A8}" destId="{384CF8A7-0EB6-4684-B2BB-96E7476DB0BE}" srcOrd="0" destOrd="3" presId="urn:microsoft.com/office/officeart/2005/8/layout/list1"/>
    <dgm:cxn modelId="{8FAF6D55-A72C-4243-9037-EC5F9BE7536E}" type="presParOf" srcId="{91CBD9E5-1A77-4E42-80EA-665B8F400B1E}" destId="{6C0A0AC5-9F19-4ADF-AD63-2A27C2121498}" srcOrd="0" destOrd="0" presId="urn:microsoft.com/office/officeart/2005/8/layout/list1"/>
    <dgm:cxn modelId="{231C299D-362E-4349-A320-A8ABA6938EB8}" type="presParOf" srcId="{6C0A0AC5-9F19-4ADF-AD63-2A27C2121498}" destId="{8E38654A-E4E5-4978-A283-BBCC3FF4F2C2}" srcOrd="0" destOrd="0" presId="urn:microsoft.com/office/officeart/2005/8/layout/list1"/>
    <dgm:cxn modelId="{3E8CCC37-C70F-48DD-B379-131A9C64225E}" type="presParOf" srcId="{6C0A0AC5-9F19-4ADF-AD63-2A27C2121498}" destId="{9082A787-8A6B-46FB-8862-227CEF120EC6}" srcOrd="1" destOrd="0" presId="urn:microsoft.com/office/officeart/2005/8/layout/list1"/>
    <dgm:cxn modelId="{4BBE976B-BC3C-42EE-BD2F-C0C23251CEF7}" type="presParOf" srcId="{91CBD9E5-1A77-4E42-80EA-665B8F400B1E}" destId="{A2CB2B0A-D0D1-443A-A39A-1F89838E12A2}" srcOrd="1" destOrd="0" presId="urn:microsoft.com/office/officeart/2005/8/layout/list1"/>
    <dgm:cxn modelId="{6BBD1550-5DE5-4448-ABE8-F768D946E65F}" type="presParOf" srcId="{91CBD9E5-1A77-4E42-80EA-665B8F400B1E}" destId="{384CF8A7-0EB6-4684-B2BB-96E7476DB0B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31AD91-6842-4DC7-9FE0-567FDF4F495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1E45D2C-C304-4ABD-B612-E17A617AC7D5}">
      <dgm:prSet phldrT="[Texte]"/>
      <dgm:spPr/>
      <dgm:t>
        <a:bodyPr/>
        <a:lstStyle/>
        <a:p>
          <a:r>
            <a:rPr lang="fr-FR"/>
            <a:t>Maintenir les portes fermées</a:t>
          </a:r>
        </a:p>
      </dgm:t>
    </dgm:pt>
    <dgm:pt modelId="{A36850CD-71DE-4E01-B918-DFB072D0B66F}" type="parTrans" cxnId="{363C1810-0773-4ED3-A7CE-15BEE3687BAA}">
      <dgm:prSet/>
      <dgm:spPr/>
      <dgm:t>
        <a:bodyPr/>
        <a:lstStyle/>
        <a:p>
          <a:endParaRPr lang="fr-FR"/>
        </a:p>
      </dgm:t>
    </dgm:pt>
    <dgm:pt modelId="{BB049842-BED4-4827-A072-968DA8040688}" type="sibTrans" cxnId="{363C1810-0773-4ED3-A7CE-15BEE3687BAA}">
      <dgm:prSet/>
      <dgm:spPr/>
      <dgm:t>
        <a:bodyPr/>
        <a:lstStyle/>
        <a:p>
          <a:endParaRPr lang="fr-FR"/>
        </a:p>
      </dgm:t>
    </dgm:pt>
    <dgm:pt modelId="{62533DBD-BCFB-45B1-9806-2091C495A929}">
      <dgm:prSet phldrT="[Texte]"/>
      <dgm:spPr/>
      <dgm:t>
        <a:bodyPr/>
        <a:lstStyle/>
        <a:p>
          <a:r>
            <a:rPr lang="fr-FR"/>
            <a:t>Limiter le temps de transit des produits</a:t>
          </a:r>
        </a:p>
      </dgm:t>
    </dgm:pt>
    <dgm:pt modelId="{01757FCC-00D2-4E1A-AF34-7962BB595EA7}" type="parTrans" cxnId="{319BFF96-0472-4692-96CC-0052319A70A6}">
      <dgm:prSet/>
      <dgm:spPr/>
      <dgm:t>
        <a:bodyPr/>
        <a:lstStyle/>
        <a:p>
          <a:endParaRPr lang="fr-FR"/>
        </a:p>
      </dgm:t>
    </dgm:pt>
    <dgm:pt modelId="{17FD534D-4B24-4682-B8BC-04C359EACF69}" type="sibTrans" cxnId="{319BFF96-0472-4692-96CC-0052319A70A6}">
      <dgm:prSet/>
      <dgm:spPr/>
      <dgm:t>
        <a:bodyPr/>
        <a:lstStyle/>
        <a:p>
          <a:endParaRPr lang="fr-FR"/>
        </a:p>
      </dgm:t>
    </dgm:pt>
    <dgm:pt modelId="{8D77D4A1-DA76-4763-A5F9-F2C444760F2A}">
      <dgm:prSet phldrT="[Texte]"/>
      <dgm:spPr/>
      <dgm:t>
        <a:bodyPr/>
        <a:lstStyle/>
        <a:p>
          <a:r>
            <a:rPr lang="fr-FR"/>
            <a:t>Tous responsables de la sécurité des aliments</a:t>
          </a:r>
        </a:p>
      </dgm:t>
    </dgm:pt>
    <dgm:pt modelId="{9B17AC44-F4F9-4A51-B274-DCF2DDE5CB98}" type="parTrans" cxnId="{63DC286A-5734-43EB-AC2D-412196C721A9}">
      <dgm:prSet/>
      <dgm:spPr/>
      <dgm:t>
        <a:bodyPr/>
        <a:lstStyle/>
        <a:p>
          <a:endParaRPr lang="fr-FR"/>
        </a:p>
      </dgm:t>
    </dgm:pt>
    <dgm:pt modelId="{72CEB2E3-45B2-4EA5-8597-B25D97842810}" type="sibTrans" cxnId="{63DC286A-5734-43EB-AC2D-412196C721A9}">
      <dgm:prSet/>
      <dgm:spPr/>
      <dgm:t>
        <a:bodyPr/>
        <a:lstStyle/>
        <a:p>
          <a:endParaRPr lang="fr-FR"/>
        </a:p>
      </dgm:t>
    </dgm:pt>
    <dgm:pt modelId="{7A88935B-7BC6-459C-B77E-4EE4A8EE8C19}">
      <dgm:prSet phldrT="[Texte]"/>
      <dgm:spPr/>
      <dgm:t>
        <a:bodyPr/>
        <a:lstStyle/>
        <a:p>
          <a:r>
            <a:rPr lang="fr-FR"/>
            <a:t>Chambres (ne pas bloquer les rideaux en ouverture)</a:t>
          </a:r>
        </a:p>
      </dgm:t>
    </dgm:pt>
    <dgm:pt modelId="{DE868E2F-DCBD-4432-A84D-799B9C78A5B3}" type="parTrans" cxnId="{FEA7F950-F70B-4D1E-90DA-106901EAC428}">
      <dgm:prSet/>
      <dgm:spPr/>
      <dgm:t>
        <a:bodyPr/>
        <a:lstStyle/>
        <a:p>
          <a:endParaRPr lang="fr-FR"/>
        </a:p>
      </dgm:t>
    </dgm:pt>
    <dgm:pt modelId="{E6C2DFDE-EEA4-4D03-90FA-CE0DCB5A9081}" type="sibTrans" cxnId="{FEA7F950-F70B-4D1E-90DA-106901EAC428}">
      <dgm:prSet/>
      <dgm:spPr/>
      <dgm:t>
        <a:bodyPr/>
        <a:lstStyle/>
        <a:p>
          <a:endParaRPr lang="fr-FR"/>
        </a:p>
      </dgm:t>
    </dgm:pt>
    <dgm:pt modelId="{D4C5203B-6ACD-46B7-926F-F1EE0EC7FD53}">
      <dgm:prSet phldrT="[Texte]"/>
      <dgm:spPr/>
      <dgm:t>
        <a:bodyPr/>
        <a:lstStyle/>
        <a:p>
          <a:r>
            <a:rPr lang="fr-FR"/>
            <a:t>Quai</a:t>
          </a:r>
        </a:p>
      </dgm:t>
    </dgm:pt>
    <dgm:pt modelId="{9BA22DB9-027E-4CA9-A09A-0A56071FBE9F}" type="parTrans" cxnId="{140DE67A-0486-4557-9235-3C137337896C}">
      <dgm:prSet/>
      <dgm:spPr/>
      <dgm:t>
        <a:bodyPr/>
        <a:lstStyle/>
        <a:p>
          <a:endParaRPr lang="fr-FR"/>
        </a:p>
      </dgm:t>
    </dgm:pt>
    <dgm:pt modelId="{9F9DBB69-DDD3-4C8F-A380-A1CF8F8C47ED}" type="sibTrans" cxnId="{140DE67A-0486-4557-9235-3C137337896C}">
      <dgm:prSet/>
      <dgm:spPr/>
      <dgm:t>
        <a:bodyPr/>
        <a:lstStyle/>
        <a:p>
          <a:endParaRPr lang="fr-FR"/>
        </a:p>
      </dgm:t>
    </dgm:pt>
    <dgm:pt modelId="{1E29E5C2-DB37-414E-A331-753CFA925A5F}">
      <dgm:prSet phldrT="[Texte]"/>
      <dgm:spPr/>
      <dgm:t>
        <a:bodyPr/>
        <a:lstStyle/>
        <a:p>
          <a:r>
            <a:rPr lang="fr-FR" dirty="0"/>
            <a:t>Limiter le temps de transit des palettes dans une zone à température non adaptée au produit (Ex: Produit surgelé placé sur un quai en T°C positive)</a:t>
          </a:r>
        </a:p>
      </dgm:t>
    </dgm:pt>
    <dgm:pt modelId="{9A16D47D-C55F-4FE2-B963-B8722605CA81}" type="parTrans" cxnId="{0628A127-972C-4F2D-8D12-5CD97B8FDFE7}">
      <dgm:prSet/>
      <dgm:spPr/>
      <dgm:t>
        <a:bodyPr/>
        <a:lstStyle/>
        <a:p>
          <a:endParaRPr lang="fr-FR"/>
        </a:p>
      </dgm:t>
    </dgm:pt>
    <dgm:pt modelId="{C2B1E08C-F189-4C29-A361-F3A03FE562D1}" type="sibTrans" cxnId="{0628A127-972C-4F2D-8D12-5CD97B8FDFE7}">
      <dgm:prSet/>
      <dgm:spPr/>
      <dgm:t>
        <a:bodyPr/>
        <a:lstStyle/>
        <a:p>
          <a:endParaRPr lang="fr-FR"/>
        </a:p>
      </dgm:t>
    </dgm:pt>
    <dgm:pt modelId="{D05F9A52-64CE-49AD-A880-6275987EC470}">
      <dgm:prSet phldrT="[Texte]"/>
      <dgm:spPr/>
      <dgm:t>
        <a:bodyPr/>
        <a:lstStyle/>
        <a:p>
          <a:r>
            <a:rPr lang="fr-FR"/>
            <a:t>Remontez toute anomalie détectée à votre responsable (température anormale, givre sur les produits, portes ou rideau abîmée etc)</a:t>
          </a:r>
        </a:p>
      </dgm:t>
    </dgm:pt>
    <dgm:pt modelId="{CFB1E726-2058-4BAE-BE92-E6BA9A9BEE59}" type="parTrans" cxnId="{8517677F-1A4D-46AD-A625-AF59BB1F4B72}">
      <dgm:prSet/>
      <dgm:spPr/>
      <dgm:t>
        <a:bodyPr/>
        <a:lstStyle/>
        <a:p>
          <a:endParaRPr lang="fr-FR"/>
        </a:p>
      </dgm:t>
    </dgm:pt>
    <dgm:pt modelId="{1647B1C1-8F54-44C2-BDE6-6CBAD2DBDC5C}" type="sibTrans" cxnId="{8517677F-1A4D-46AD-A625-AF59BB1F4B72}">
      <dgm:prSet/>
      <dgm:spPr/>
      <dgm:t>
        <a:bodyPr/>
        <a:lstStyle/>
        <a:p>
          <a:endParaRPr lang="fr-FR"/>
        </a:p>
      </dgm:t>
    </dgm:pt>
    <dgm:pt modelId="{91CBD9E5-1A77-4E42-80EA-665B8F400B1E}" type="pres">
      <dgm:prSet presAssocID="{6431AD91-6842-4DC7-9FE0-567FDF4F495D}" presName="linear" presStyleCnt="0">
        <dgm:presLayoutVars>
          <dgm:dir/>
          <dgm:animLvl val="lvl"/>
          <dgm:resizeHandles val="exact"/>
        </dgm:presLayoutVars>
      </dgm:prSet>
      <dgm:spPr/>
    </dgm:pt>
    <dgm:pt modelId="{6C0A0AC5-9F19-4ADF-AD63-2A27C2121498}" type="pres">
      <dgm:prSet presAssocID="{21E45D2C-C304-4ABD-B612-E17A617AC7D5}" presName="parentLin" presStyleCnt="0"/>
      <dgm:spPr/>
    </dgm:pt>
    <dgm:pt modelId="{8E38654A-E4E5-4978-A283-BBCC3FF4F2C2}" type="pres">
      <dgm:prSet presAssocID="{21E45D2C-C304-4ABD-B612-E17A617AC7D5}" presName="parentLeftMargin" presStyleLbl="node1" presStyleIdx="0" presStyleCnt="3"/>
      <dgm:spPr/>
    </dgm:pt>
    <dgm:pt modelId="{9082A787-8A6B-46FB-8862-227CEF120EC6}" type="pres">
      <dgm:prSet presAssocID="{21E45D2C-C304-4ABD-B612-E17A617AC7D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2CB2B0A-D0D1-443A-A39A-1F89838E12A2}" type="pres">
      <dgm:prSet presAssocID="{21E45D2C-C304-4ABD-B612-E17A617AC7D5}" presName="negativeSpace" presStyleCnt="0"/>
      <dgm:spPr/>
    </dgm:pt>
    <dgm:pt modelId="{384CF8A7-0EB6-4684-B2BB-96E7476DB0BE}" type="pres">
      <dgm:prSet presAssocID="{21E45D2C-C304-4ABD-B612-E17A617AC7D5}" presName="childText" presStyleLbl="conFgAcc1" presStyleIdx="0" presStyleCnt="3">
        <dgm:presLayoutVars>
          <dgm:bulletEnabled val="1"/>
        </dgm:presLayoutVars>
      </dgm:prSet>
      <dgm:spPr/>
    </dgm:pt>
    <dgm:pt modelId="{28532A2D-0794-4354-8979-9C8F210A3350}" type="pres">
      <dgm:prSet presAssocID="{BB049842-BED4-4827-A072-968DA8040688}" presName="spaceBetweenRectangles" presStyleCnt="0"/>
      <dgm:spPr/>
    </dgm:pt>
    <dgm:pt modelId="{31767EE5-98FB-4143-AA96-F4F1CC6813C4}" type="pres">
      <dgm:prSet presAssocID="{62533DBD-BCFB-45B1-9806-2091C495A929}" presName="parentLin" presStyleCnt="0"/>
      <dgm:spPr/>
    </dgm:pt>
    <dgm:pt modelId="{069513E8-43E0-426B-83B3-41E16216C089}" type="pres">
      <dgm:prSet presAssocID="{62533DBD-BCFB-45B1-9806-2091C495A929}" presName="parentLeftMargin" presStyleLbl="node1" presStyleIdx="0" presStyleCnt="3"/>
      <dgm:spPr/>
    </dgm:pt>
    <dgm:pt modelId="{85487552-D029-41BC-86D1-1AD179B88FEB}" type="pres">
      <dgm:prSet presAssocID="{62533DBD-BCFB-45B1-9806-2091C495A92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6401643-06F8-4A47-8FDB-DEED7B680154}" type="pres">
      <dgm:prSet presAssocID="{62533DBD-BCFB-45B1-9806-2091C495A929}" presName="negativeSpace" presStyleCnt="0"/>
      <dgm:spPr/>
    </dgm:pt>
    <dgm:pt modelId="{DD113795-5A90-49F9-94CE-76008AA08AA2}" type="pres">
      <dgm:prSet presAssocID="{62533DBD-BCFB-45B1-9806-2091C495A929}" presName="childText" presStyleLbl="conFgAcc1" presStyleIdx="1" presStyleCnt="3">
        <dgm:presLayoutVars>
          <dgm:bulletEnabled val="1"/>
        </dgm:presLayoutVars>
      </dgm:prSet>
      <dgm:spPr/>
    </dgm:pt>
    <dgm:pt modelId="{0729EA5E-375E-4C2A-BDE4-9EE36F76DDCB}" type="pres">
      <dgm:prSet presAssocID="{17FD534D-4B24-4682-B8BC-04C359EACF69}" presName="spaceBetweenRectangles" presStyleCnt="0"/>
      <dgm:spPr/>
    </dgm:pt>
    <dgm:pt modelId="{C7832E0F-D523-4F82-8C3E-986F769D2AE1}" type="pres">
      <dgm:prSet presAssocID="{8D77D4A1-DA76-4763-A5F9-F2C444760F2A}" presName="parentLin" presStyleCnt="0"/>
      <dgm:spPr/>
    </dgm:pt>
    <dgm:pt modelId="{381AEE5F-AC03-49C6-858B-4AF95204EC35}" type="pres">
      <dgm:prSet presAssocID="{8D77D4A1-DA76-4763-A5F9-F2C444760F2A}" presName="parentLeftMargin" presStyleLbl="node1" presStyleIdx="1" presStyleCnt="3"/>
      <dgm:spPr/>
    </dgm:pt>
    <dgm:pt modelId="{5C9C17D6-55BB-4AFE-85A6-15E3B9331E32}" type="pres">
      <dgm:prSet presAssocID="{8D77D4A1-DA76-4763-A5F9-F2C444760F2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5033FF1-81CC-446B-8F4E-F506FFC43496}" type="pres">
      <dgm:prSet presAssocID="{8D77D4A1-DA76-4763-A5F9-F2C444760F2A}" presName="negativeSpace" presStyleCnt="0"/>
      <dgm:spPr/>
    </dgm:pt>
    <dgm:pt modelId="{604C0D1B-12AF-491D-B95F-779963800565}" type="pres">
      <dgm:prSet presAssocID="{8D77D4A1-DA76-4763-A5F9-F2C444760F2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2A7290B-916C-412C-803A-6C716293280D}" type="presOf" srcId="{21E45D2C-C304-4ABD-B612-E17A617AC7D5}" destId="{9082A787-8A6B-46FB-8862-227CEF120EC6}" srcOrd="1" destOrd="0" presId="urn:microsoft.com/office/officeart/2005/8/layout/list1"/>
    <dgm:cxn modelId="{363C1810-0773-4ED3-A7CE-15BEE3687BAA}" srcId="{6431AD91-6842-4DC7-9FE0-567FDF4F495D}" destId="{21E45D2C-C304-4ABD-B612-E17A617AC7D5}" srcOrd="0" destOrd="0" parTransId="{A36850CD-71DE-4E01-B918-DFB072D0B66F}" sibTransId="{BB049842-BED4-4827-A072-968DA8040688}"/>
    <dgm:cxn modelId="{9FDAD81A-BEC1-4ABA-9530-4DBB1959B543}" type="presOf" srcId="{D4C5203B-6ACD-46B7-926F-F1EE0EC7FD53}" destId="{384CF8A7-0EB6-4684-B2BB-96E7476DB0BE}" srcOrd="0" destOrd="1" presId="urn:microsoft.com/office/officeart/2005/8/layout/list1"/>
    <dgm:cxn modelId="{858C3327-F0BC-4078-B11E-B6B5CDCFE3D1}" type="presOf" srcId="{1E29E5C2-DB37-414E-A331-753CFA925A5F}" destId="{DD113795-5A90-49F9-94CE-76008AA08AA2}" srcOrd="0" destOrd="0" presId="urn:microsoft.com/office/officeart/2005/8/layout/list1"/>
    <dgm:cxn modelId="{0628A127-972C-4F2D-8D12-5CD97B8FDFE7}" srcId="{62533DBD-BCFB-45B1-9806-2091C495A929}" destId="{1E29E5C2-DB37-414E-A331-753CFA925A5F}" srcOrd="0" destOrd="0" parTransId="{9A16D47D-C55F-4FE2-B963-B8722605CA81}" sibTransId="{C2B1E08C-F189-4C29-A361-F3A03FE562D1}"/>
    <dgm:cxn modelId="{E275353A-C034-4B5D-87A8-D710A4E2AA25}" type="presOf" srcId="{7A88935B-7BC6-459C-B77E-4EE4A8EE8C19}" destId="{384CF8A7-0EB6-4684-B2BB-96E7476DB0BE}" srcOrd="0" destOrd="0" presId="urn:microsoft.com/office/officeart/2005/8/layout/list1"/>
    <dgm:cxn modelId="{63DC286A-5734-43EB-AC2D-412196C721A9}" srcId="{6431AD91-6842-4DC7-9FE0-567FDF4F495D}" destId="{8D77D4A1-DA76-4763-A5F9-F2C444760F2A}" srcOrd="2" destOrd="0" parTransId="{9B17AC44-F4F9-4A51-B274-DCF2DDE5CB98}" sibTransId="{72CEB2E3-45B2-4EA5-8597-B25D97842810}"/>
    <dgm:cxn modelId="{A8338E4F-1BCB-4B86-94F2-260AA7897804}" type="presOf" srcId="{62533DBD-BCFB-45B1-9806-2091C495A929}" destId="{85487552-D029-41BC-86D1-1AD179B88FEB}" srcOrd="1" destOrd="0" presId="urn:microsoft.com/office/officeart/2005/8/layout/list1"/>
    <dgm:cxn modelId="{FEA7F950-F70B-4D1E-90DA-106901EAC428}" srcId="{21E45D2C-C304-4ABD-B612-E17A617AC7D5}" destId="{7A88935B-7BC6-459C-B77E-4EE4A8EE8C19}" srcOrd="0" destOrd="0" parTransId="{DE868E2F-DCBD-4432-A84D-799B9C78A5B3}" sibTransId="{E6C2DFDE-EEA4-4D03-90FA-CE0DCB5A9081}"/>
    <dgm:cxn modelId="{140DE67A-0486-4557-9235-3C137337896C}" srcId="{21E45D2C-C304-4ABD-B612-E17A617AC7D5}" destId="{D4C5203B-6ACD-46B7-926F-F1EE0EC7FD53}" srcOrd="1" destOrd="0" parTransId="{9BA22DB9-027E-4CA9-A09A-0A56071FBE9F}" sibTransId="{9F9DBB69-DDD3-4C8F-A380-A1CF8F8C47ED}"/>
    <dgm:cxn modelId="{8517677F-1A4D-46AD-A625-AF59BB1F4B72}" srcId="{8D77D4A1-DA76-4763-A5F9-F2C444760F2A}" destId="{D05F9A52-64CE-49AD-A880-6275987EC470}" srcOrd="0" destOrd="0" parTransId="{CFB1E726-2058-4BAE-BE92-E6BA9A9BEE59}" sibTransId="{1647B1C1-8F54-44C2-BDE6-6CBAD2DBDC5C}"/>
    <dgm:cxn modelId="{59DB9781-9022-4A5C-A1B7-29D6E3F5BA59}" type="presOf" srcId="{D05F9A52-64CE-49AD-A880-6275987EC470}" destId="{604C0D1B-12AF-491D-B95F-779963800565}" srcOrd="0" destOrd="0" presId="urn:microsoft.com/office/officeart/2005/8/layout/list1"/>
    <dgm:cxn modelId="{28D5F784-DC0D-4FCD-820B-4B79591844D0}" type="presOf" srcId="{6431AD91-6842-4DC7-9FE0-567FDF4F495D}" destId="{91CBD9E5-1A77-4E42-80EA-665B8F400B1E}" srcOrd="0" destOrd="0" presId="urn:microsoft.com/office/officeart/2005/8/layout/list1"/>
    <dgm:cxn modelId="{319BFF96-0472-4692-96CC-0052319A70A6}" srcId="{6431AD91-6842-4DC7-9FE0-567FDF4F495D}" destId="{62533DBD-BCFB-45B1-9806-2091C495A929}" srcOrd="1" destOrd="0" parTransId="{01757FCC-00D2-4E1A-AF34-7962BB595EA7}" sibTransId="{17FD534D-4B24-4682-B8BC-04C359EACF69}"/>
    <dgm:cxn modelId="{2227FF99-B76B-4FF5-8C7D-6F230C6949C6}" type="presOf" srcId="{62533DBD-BCFB-45B1-9806-2091C495A929}" destId="{069513E8-43E0-426B-83B3-41E16216C089}" srcOrd="0" destOrd="0" presId="urn:microsoft.com/office/officeart/2005/8/layout/list1"/>
    <dgm:cxn modelId="{96C686A5-B5DF-4CD1-9EBA-ECD0707CA0B2}" type="presOf" srcId="{21E45D2C-C304-4ABD-B612-E17A617AC7D5}" destId="{8E38654A-E4E5-4978-A283-BBCC3FF4F2C2}" srcOrd="0" destOrd="0" presId="urn:microsoft.com/office/officeart/2005/8/layout/list1"/>
    <dgm:cxn modelId="{74680ED5-92B0-48EE-B3FA-B3D8E1CCA9F0}" type="presOf" srcId="{8D77D4A1-DA76-4763-A5F9-F2C444760F2A}" destId="{381AEE5F-AC03-49C6-858B-4AF95204EC35}" srcOrd="0" destOrd="0" presId="urn:microsoft.com/office/officeart/2005/8/layout/list1"/>
    <dgm:cxn modelId="{E9BF18D9-BAA3-4C9C-938D-E87641C5166C}" type="presOf" srcId="{8D77D4A1-DA76-4763-A5F9-F2C444760F2A}" destId="{5C9C17D6-55BB-4AFE-85A6-15E3B9331E32}" srcOrd="1" destOrd="0" presId="urn:microsoft.com/office/officeart/2005/8/layout/list1"/>
    <dgm:cxn modelId="{0D91E601-793D-420C-B93F-C3F534A3281E}" type="presParOf" srcId="{91CBD9E5-1A77-4E42-80EA-665B8F400B1E}" destId="{6C0A0AC5-9F19-4ADF-AD63-2A27C2121498}" srcOrd="0" destOrd="0" presId="urn:microsoft.com/office/officeart/2005/8/layout/list1"/>
    <dgm:cxn modelId="{3485EB15-FBB4-411B-91AC-2A33112F031F}" type="presParOf" srcId="{6C0A0AC5-9F19-4ADF-AD63-2A27C2121498}" destId="{8E38654A-E4E5-4978-A283-BBCC3FF4F2C2}" srcOrd="0" destOrd="0" presId="urn:microsoft.com/office/officeart/2005/8/layout/list1"/>
    <dgm:cxn modelId="{7E3EE6E2-5BFC-491F-B0DF-9E67C882BB8C}" type="presParOf" srcId="{6C0A0AC5-9F19-4ADF-AD63-2A27C2121498}" destId="{9082A787-8A6B-46FB-8862-227CEF120EC6}" srcOrd="1" destOrd="0" presId="urn:microsoft.com/office/officeart/2005/8/layout/list1"/>
    <dgm:cxn modelId="{F159F626-27E2-4C6E-A107-41206F9A7F07}" type="presParOf" srcId="{91CBD9E5-1A77-4E42-80EA-665B8F400B1E}" destId="{A2CB2B0A-D0D1-443A-A39A-1F89838E12A2}" srcOrd="1" destOrd="0" presId="urn:microsoft.com/office/officeart/2005/8/layout/list1"/>
    <dgm:cxn modelId="{94B32BEA-7FDA-46F8-A3DF-B74A34721DF9}" type="presParOf" srcId="{91CBD9E5-1A77-4E42-80EA-665B8F400B1E}" destId="{384CF8A7-0EB6-4684-B2BB-96E7476DB0BE}" srcOrd="2" destOrd="0" presId="urn:microsoft.com/office/officeart/2005/8/layout/list1"/>
    <dgm:cxn modelId="{218C52FB-7CCA-4CE4-BCAE-8E285B7A43F2}" type="presParOf" srcId="{91CBD9E5-1A77-4E42-80EA-665B8F400B1E}" destId="{28532A2D-0794-4354-8979-9C8F210A3350}" srcOrd="3" destOrd="0" presId="urn:microsoft.com/office/officeart/2005/8/layout/list1"/>
    <dgm:cxn modelId="{04D98E8C-1F3F-4E79-A36D-A3AC62C77635}" type="presParOf" srcId="{91CBD9E5-1A77-4E42-80EA-665B8F400B1E}" destId="{31767EE5-98FB-4143-AA96-F4F1CC6813C4}" srcOrd="4" destOrd="0" presId="urn:microsoft.com/office/officeart/2005/8/layout/list1"/>
    <dgm:cxn modelId="{895A6F46-2C92-4D90-AE8C-5990EFF4C527}" type="presParOf" srcId="{31767EE5-98FB-4143-AA96-F4F1CC6813C4}" destId="{069513E8-43E0-426B-83B3-41E16216C089}" srcOrd="0" destOrd="0" presId="urn:microsoft.com/office/officeart/2005/8/layout/list1"/>
    <dgm:cxn modelId="{E17DB252-DB7D-46D8-A15A-A58BF9700035}" type="presParOf" srcId="{31767EE5-98FB-4143-AA96-F4F1CC6813C4}" destId="{85487552-D029-41BC-86D1-1AD179B88FEB}" srcOrd="1" destOrd="0" presId="urn:microsoft.com/office/officeart/2005/8/layout/list1"/>
    <dgm:cxn modelId="{F7F86C3C-E3AE-497B-B45D-084AAA43ED68}" type="presParOf" srcId="{91CBD9E5-1A77-4E42-80EA-665B8F400B1E}" destId="{C6401643-06F8-4A47-8FDB-DEED7B680154}" srcOrd="5" destOrd="0" presId="urn:microsoft.com/office/officeart/2005/8/layout/list1"/>
    <dgm:cxn modelId="{B6D70786-37D3-4E20-B4D6-1C22D0AC93D5}" type="presParOf" srcId="{91CBD9E5-1A77-4E42-80EA-665B8F400B1E}" destId="{DD113795-5A90-49F9-94CE-76008AA08AA2}" srcOrd="6" destOrd="0" presId="urn:microsoft.com/office/officeart/2005/8/layout/list1"/>
    <dgm:cxn modelId="{9874CA01-970E-4BA5-9163-D9FD1680FCB6}" type="presParOf" srcId="{91CBD9E5-1A77-4E42-80EA-665B8F400B1E}" destId="{0729EA5E-375E-4C2A-BDE4-9EE36F76DDCB}" srcOrd="7" destOrd="0" presId="urn:microsoft.com/office/officeart/2005/8/layout/list1"/>
    <dgm:cxn modelId="{7AA7D811-DABD-4EC4-AC40-F01DFFD19B4F}" type="presParOf" srcId="{91CBD9E5-1A77-4E42-80EA-665B8F400B1E}" destId="{C7832E0F-D523-4F82-8C3E-986F769D2AE1}" srcOrd="8" destOrd="0" presId="urn:microsoft.com/office/officeart/2005/8/layout/list1"/>
    <dgm:cxn modelId="{67AD155F-A35D-436D-8AC9-936578815309}" type="presParOf" srcId="{C7832E0F-D523-4F82-8C3E-986F769D2AE1}" destId="{381AEE5F-AC03-49C6-858B-4AF95204EC35}" srcOrd="0" destOrd="0" presId="urn:microsoft.com/office/officeart/2005/8/layout/list1"/>
    <dgm:cxn modelId="{F3BBAB4F-7FE1-44E5-AF3B-B78DADC3D4EB}" type="presParOf" srcId="{C7832E0F-D523-4F82-8C3E-986F769D2AE1}" destId="{5C9C17D6-55BB-4AFE-85A6-15E3B9331E32}" srcOrd="1" destOrd="0" presId="urn:microsoft.com/office/officeart/2005/8/layout/list1"/>
    <dgm:cxn modelId="{91D7546E-B8B5-4A2A-A020-D36C6FD203C3}" type="presParOf" srcId="{91CBD9E5-1A77-4E42-80EA-665B8F400B1E}" destId="{D5033FF1-81CC-446B-8F4E-F506FFC43496}" srcOrd="9" destOrd="0" presId="urn:microsoft.com/office/officeart/2005/8/layout/list1"/>
    <dgm:cxn modelId="{FBF1135D-4712-4710-BF81-18D43C4290A5}" type="presParOf" srcId="{91CBD9E5-1A77-4E42-80EA-665B8F400B1E}" destId="{604C0D1B-12AF-491D-B95F-77996380056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E5E774-9722-4FD1-9089-C466AADA6B3A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4F5D52E-26B2-4BB0-983E-A3C345F94259}">
      <dgm:prSet phldrT="[Texte]" custT="1"/>
      <dgm:spPr/>
      <dgm:t>
        <a:bodyPr/>
        <a:lstStyle/>
        <a:p>
          <a:r>
            <a:rPr lang="fr-FR" sz="1800" dirty="0"/>
            <a:t>Réception</a:t>
          </a:r>
        </a:p>
      </dgm:t>
    </dgm:pt>
    <dgm:pt modelId="{BC5F26A2-2A54-488C-9A99-98BDA14B94DD}" type="parTrans" cxnId="{5E7F8E96-EA13-437B-B075-A37D16A4157C}">
      <dgm:prSet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</dgm:spPr>
      <dgm:t>
        <a:bodyPr/>
        <a:lstStyle/>
        <a:p>
          <a:endParaRPr lang="fr-FR" dirty="0"/>
        </a:p>
      </dgm:t>
    </dgm:pt>
    <dgm:pt modelId="{F49BBC99-FCBD-4ACF-87AF-778EDCD24B1F}" type="sibTrans" cxnId="{5E7F8E96-EA13-437B-B075-A37D16A4157C}">
      <dgm:prSet/>
      <dgm:spPr/>
      <dgm:t>
        <a:bodyPr/>
        <a:lstStyle/>
        <a:p>
          <a:endParaRPr lang="fr-FR"/>
        </a:p>
      </dgm:t>
    </dgm:pt>
    <dgm:pt modelId="{983CF136-1007-437A-94D3-766B7C22D115}">
      <dgm:prSet phldrT="[Texte]" custT="1"/>
      <dgm:spPr/>
      <dgm:t>
        <a:bodyPr/>
        <a:lstStyle/>
        <a:p>
          <a:r>
            <a:rPr lang="fr-FR" sz="1600" dirty="0"/>
            <a:t>Livraison</a:t>
          </a:r>
        </a:p>
      </dgm:t>
    </dgm:pt>
    <dgm:pt modelId="{C61D020A-E005-4B3B-A756-6B4E6AAD90D7}" type="parTrans" cxnId="{0616FF32-3329-4FF4-9015-26FF6F859CE1}">
      <dgm:prSet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</dgm:spPr>
      <dgm:t>
        <a:bodyPr/>
        <a:lstStyle/>
        <a:p>
          <a:endParaRPr lang="fr-FR"/>
        </a:p>
      </dgm:t>
    </dgm:pt>
    <dgm:pt modelId="{3B8800D9-80C5-49C0-AF61-43E75405305A}" type="sibTrans" cxnId="{0616FF32-3329-4FF4-9015-26FF6F859CE1}">
      <dgm:prSet/>
      <dgm:spPr/>
      <dgm:t>
        <a:bodyPr/>
        <a:lstStyle/>
        <a:p>
          <a:endParaRPr lang="fr-FR"/>
        </a:p>
      </dgm:t>
    </dgm:pt>
    <dgm:pt modelId="{B6F439CB-863E-44D0-9E3E-AE49EF042478}">
      <dgm:prSet phldrT="[Texte]"/>
      <dgm:spPr/>
      <dgm:t>
        <a:bodyPr/>
        <a:lstStyle/>
        <a:p>
          <a:r>
            <a:rPr lang="fr-FR" dirty="0"/>
            <a:t>Chargement Déchargement</a:t>
          </a:r>
        </a:p>
      </dgm:t>
    </dgm:pt>
    <dgm:pt modelId="{8F3C2F7C-8767-4293-A978-8D7DF38C9FA1}" type="parTrans" cxnId="{A411B449-BD51-4211-B845-B1658AD1B6FE}">
      <dgm:prSet/>
      <dgm:spPr/>
      <dgm:t>
        <a:bodyPr/>
        <a:lstStyle/>
        <a:p>
          <a:endParaRPr lang="fr-FR" dirty="0"/>
        </a:p>
      </dgm:t>
    </dgm:pt>
    <dgm:pt modelId="{94A9910A-DC44-45EC-9878-1FD0BB5128F3}" type="sibTrans" cxnId="{A411B449-BD51-4211-B845-B1658AD1B6FE}">
      <dgm:prSet/>
      <dgm:spPr/>
      <dgm:t>
        <a:bodyPr/>
        <a:lstStyle/>
        <a:p>
          <a:endParaRPr lang="fr-FR"/>
        </a:p>
      </dgm:t>
    </dgm:pt>
    <dgm:pt modelId="{2FB0D0A2-212B-4252-8F99-7735714C6760}">
      <dgm:prSet phldrT="[Texte]"/>
      <dgm:spPr/>
      <dgm:t>
        <a:bodyPr/>
        <a:lstStyle/>
        <a:p>
          <a:r>
            <a:rPr lang="fr-FR" dirty="0"/>
            <a:t>Entreposage</a:t>
          </a:r>
        </a:p>
      </dgm:t>
    </dgm:pt>
    <dgm:pt modelId="{DE9A2DD1-8DCA-4D5A-AA9D-A3605E1AD3DA}" type="parTrans" cxnId="{DDA6F85D-E99F-4AA1-9904-21C18C2F6510}">
      <dgm:prSet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</dgm:spPr>
      <dgm:t>
        <a:bodyPr/>
        <a:lstStyle/>
        <a:p>
          <a:endParaRPr lang="fr-FR"/>
        </a:p>
      </dgm:t>
    </dgm:pt>
    <dgm:pt modelId="{41CD44BE-9583-4B5B-92F8-54886BE88608}" type="sibTrans" cxnId="{DDA6F85D-E99F-4AA1-9904-21C18C2F6510}">
      <dgm:prSet/>
      <dgm:spPr/>
      <dgm:t>
        <a:bodyPr/>
        <a:lstStyle/>
        <a:p>
          <a:endParaRPr lang="fr-FR"/>
        </a:p>
      </dgm:t>
    </dgm:pt>
    <dgm:pt modelId="{01FE897B-B27A-49B7-B476-66158876DE0A}">
      <dgm:prSet phldrT="[Texte]" custT="1"/>
      <dgm:spPr/>
      <dgm:t>
        <a:bodyPr/>
        <a:lstStyle/>
        <a:p>
          <a:r>
            <a:rPr lang="fr-FR" sz="1600" dirty="0"/>
            <a:t>Retours</a:t>
          </a:r>
        </a:p>
      </dgm:t>
    </dgm:pt>
    <dgm:pt modelId="{26C921A0-89A8-4DE8-BECC-E5A40200D5A6}" type="sibTrans" cxnId="{4BC9D27F-7713-4FDC-8110-C6CD70E8816C}">
      <dgm:prSet/>
      <dgm:spPr/>
      <dgm:t>
        <a:bodyPr/>
        <a:lstStyle/>
        <a:p>
          <a:endParaRPr lang="fr-FR"/>
        </a:p>
      </dgm:t>
    </dgm:pt>
    <dgm:pt modelId="{47373AE4-E467-49D7-9AFA-DCB5E176FC1F}" type="parTrans" cxnId="{4BC9D27F-7713-4FDC-8110-C6CD70E8816C}">
      <dgm:prSet/>
      <dgm:spPr/>
      <dgm:t>
        <a:bodyPr/>
        <a:lstStyle/>
        <a:p>
          <a:endParaRPr lang="fr-FR"/>
        </a:p>
      </dgm:t>
    </dgm:pt>
    <dgm:pt modelId="{A63BE41A-1CE5-4B04-9894-73C7B59BF576}">
      <dgm:prSet custScaleX="100525" custRadScaleRad="86633" custRadScaleInc="96196"/>
      <dgm:spPr/>
      <dgm:t>
        <a:bodyPr/>
        <a:lstStyle/>
        <a:p>
          <a:endParaRPr lang="fr-FR" dirty="0"/>
        </a:p>
      </dgm:t>
    </dgm:pt>
    <dgm:pt modelId="{5C087FCC-5616-4EC7-86B0-4DCA6C08F3C5}" type="parTrans" cxnId="{586B23F2-A1EA-4B11-B5D2-C84B3F845074}">
      <dgm:prSet custAng="3970344" custFlipHor="1" custScaleX="163109"/>
      <dgm:spPr/>
      <dgm:t>
        <a:bodyPr/>
        <a:lstStyle/>
        <a:p>
          <a:endParaRPr lang="fr-FR"/>
        </a:p>
      </dgm:t>
    </dgm:pt>
    <dgm:pt modelId="{6F3EB249-936B-4B69-AC34-E49DDE97BA79}" type="sibTrans" cxnId="{586B23F2-A1EA-4B11-B5D2-C84B3F845074}">
      <dgm:prSet/>
      <dgm:spPr/>
      <dgm:t>
        <a:bodyPr/>
        <a:lstStyle/>
        <a:p>
          <a:endParaRPr lang="fr-FR"/>
        </a:p>
      </dgm:t>
    </dgm:pt>
    <dgm:pt modelId="{74EDA57E-62CE-4215-971B-750A7EFB409B}">
      <dgm:prSet custRadScaleRad="114738" custRadScaleInc="33573"/>
      <dgm:spPr/>
      <dgm:t>
        <a:bodyPr/>
        <a:lstStyle/>
        <a:p>
          <a:endParaRPr lang="fr-FR"/>
        </a:p>
      </dgm:t>
    </dgm:pt>
    <dgm:pt modelId="{D4C113C9-D450-4332-ABA4-EA717051E867}" type="parTrans" cxnId="{2871C075-E454-48BD-88E1-B69C07855A20}">
      <dgm:prSet custAng="18382463" custFlipHor="1" custScaleX="67685" custLinFactX="-30529" custLinFactY="100000" custLinFactNeighborX="-100000" custLinFactNeighborY="173511"/>
      <dgm:spPr/>
      <dgm:t>
        <a:bodyPr/>
        <a:lstStyle/>
        <a:p>
          <a:endParaRPr lang="fr-FR"/>
        </a:p>
      </dgm:t>
    </dgm:pt>
    <dgm:pt modelId="{44B004FC-8102-4B65-9B25-30724B9EBCB6}" type="sibTrans" cxnId="{2871C075-E454-48BD-88E1-B69C07855A20}">
      <dgm:prSet/>
      <dgm:spPr/>
      <dgm:t>
        <a:bodyPr/>
        <a:lstStyle/>
        <a:p>
          <a:endParaRPr lang="fr-FR"/>
        </a:p>
      </dgm:t>
    </dgm:pt>
    <dgm:pt modelId="{13BBD32E-30FB-4326-A6EB-FA54AD3DF527}" type="pres">
      <dgm:prSet presAssocID="{D3E5E774-9722-4FD1-9089-C466AADA6B3A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FC9719D-A644-45E3-ABDB-4E597DD7576D}" type="pres">
      <dgm:prSet presAssocID="{01FE897B-B27A-49B7-B476-66158876DE0A}" presName="centerShape" presStyleLbl="node0" presStyleIdx="0" presStyleCnt="1" custScaleX="120878" custScaleY="115634" custLinFactNeighborX="39720" custLinFactNeighborY="-16754"/>
      <dgm:spPr/>
    </dgm:pt>
    <dgm:pt modelId="{BC7A1A99-C351-4A6B-B950-E49746F4210E}" type="pres">
      <dgm:prSet presAssocID="{BC5F26A2-2A54-488C-9A99-98BDA14B94DD}" presName="parTrans" presStyleLbl="sibTrans2D1" presStyleIdx="0" presStyleCnt="4" custAng="19018282" custFlipHor="1" custScaleX="379065" custScaleY="86515" custLinFactX="-200000" custLinFactY="323785" custLinFactNeighborX="-245111" custLinFactNeighborY="400000"/>
      <dgm:spPr/>
    </dgm:pt>
    <dgm:pt modelId="{B8BF58A0-FBDD-4CA5-A64E-6C4BD3A0D253}" type="pres">
      <dgm:prSet presAssocID="{BC5F26A2-2A54-488C-9A99-98BDA14B94DD}" presName="connectorText" presStyleLbl="sibTrans2D1" presStyleIdx="0" presStyleCnt="4"/>
      <dgm:spPr/>
    </dgm:pt>
    <dgm:pt modelId="{F5F6415C-BA3D-439D-8D33-8C311DBAC4DF}" type="pres">
      <dgm:prSet presAssocID="{14F5D52E-26B2-4BB0-983E-A3C345F94259}" presName="node" presStyleLbl="node1" presStyleIdx="0" presStyleCnt="4" custRadScaleRad="148438" custRadScaleInc="6880">
        <dgm:presLayoutVars>
          <dgm:bulletEnabled val="1"/>
        </dgm:presLayoutVars>
      </dgm:prSet>
      <dgm:spPr/>
    </dgm:pt>
    <dgm:pt modelId="{BE4EA8FE-0F0F-40AF-B354-6D5CAAE467DF}" type="pres">
      <dgm:prSet presAssocID="{C61D020A-E005-4B3B-A756-6B4E6AAD90D7}" presName="parTrans" presStyleLbl="sibTrans2D1" presStyleIdx="1" presStyleCnt="4" custAng="9627426" custFlipHor="1" custScaleX="188323" custLinFactNeighborX="21762" custLinFactNeighborY="13376"/>
      <dgm:spPr/>
    </dgm:pt>
    <dgm:pt modelId="{50506758-9968-4EDE-A5BC-1B7C70DAEAF5}" type="pres">
      <dgm:prSet presAssocID="{C61D020A-E005-4B3B-A756-6B4E6AAD90D7}" presName="connectorText" presStyleLbl="sibTrans2D1" presStyleIdx="1" presStyleCnt="4"/>
      <dgm:spPr/>
    </dgm:pt>
    <dgm:pt modelId="{844492AC-8AED-41F2-B1F9-37B407854C46}" type="pres">
      <dgm:prSet presAssocID="{983CF136-1007-437A-94D3-766B7C22D115}" presName="node" presStyleLbl="node1" presStyleIdx="1" presStyleCnt="4" custScaleX="100525" custRadScaleRad="93919" custRadScaleInc="110872">
        <dgm:presLayoutVars>
          <dgm:bulletEnabled val="1"/>
        </dgm:presLayoutVars>
      </dgm:prSet>
      <dgm:spPr/>
    </dgm:pt>
    <dgm:pt modelId="{C22555EE-DD25-47EA-A4A8-5F278C86C96E}" type="pres">
      <dgm:prSet presAssocID="{8F3C2F7C-8767-4293-A978-8D7DF38C9FA1}" presName="parTrans" presStyleLbl="sibTrans2D1" presStyleIdx="2" presStyleCnt="4" custAng="15752780" custScaleX="35008" custScaleY="106710" custLinFactX="-100000" custLinFactY="-88599" custLinFactNeighborX="-118092" custLinFactNeighborY="-100000"/>
      <dgm:spPr/>
    </dgm:pt>
    <dgm:pt modelId="{0089B304-8511-4030-875F-19FF72864662}" type="pres">
      <dgm:prSet presAssocID="{8F3C2F7C-8767-4293-A978-8D7DF38C9FA1}" presName="connectorText" presStyleLbl="sibTrans2D1" presStyleIdx="2" presStyleCnt="4"/>
      <dgm:spPr/>
    </dgm:pt>
    <dgm:pt modelId="{C1683445-1397-4F28-A4D2-D0BD0438F4F7}" type="pres">
      <dgm:prSet presAssocID="{B6F439CB-863E-44D0-9E3E-AE49EF042478}" presName="node" presStyleLbl="node1" presStyleIdx="2" presStyleCnt="4" custRadScaleRad="94557" custRadScaleInc="81842">
        <dgm:presLayoutVars>
          <dgm:bulletEnabled val="1"/>
        </dgm:presLayoutVars>
      </dgm:prSet>
      <dgm:spPr/>
    </dgm:pt>
    <dgm:pt modelId="{B0232692-6F42-446B-B610-E4D621E99F2F}" type="pres">
      <dgm:prSet presAssocID="{DE9A2DD1-8DCA-4D5A-AA9D-A3605E1AD3DA}" presName="parTrans" presStyleLbl="sibTrans2D1" presStyleIdx="3" presStyleCnt="4" custAng="18382463" custFlipHor="1" custScaleX="67685" custLinFactX="-74710" custLinFactY="100000" custLinFactNeighborX="-100000" custLinFactNeighborY="155338"/>
      <dgm:spPr/>
    </dgm:pt>
    <dgm:pt modelId="{7AAD6E94-D32F-4870-9936-57E03C3614E1}" type="pres">
      <dgm:prSet presAssocID="{DE9A2DD1-8DCA-4D5A-AA9D-A3605E1AD3DA}" presName="connectorText" presStyleLbl="sibTrans2D1" presStyleIdx="3" presStyleCnt="4"/>
      <dgm:spPr/>
    </dgm:pt>
    <dgm:pt modelId="{2AEB92F9-B6C1-4D75-9ED9-A760816EE6F0}" type="pres">
      <dgm:prSet presAssocID="{2FB0D0A2-212B-4252-8F99-7735714C6760}" presName="node" presStyleLbl="node1" presStyleIdx="3" presStyleCnt="4" custRadScaleRad="91778" custRadScaleInc="47690">
        <dgm:presLayoutVars>
          <dgm:bulletEnabled val="1"/>
        </dgm:presLayoutVars>
      </dgm:prSet>
      <dgm:spPr/>
    </dgm:pt>
  </dgm:ptLst>
  <dgm:cxnLst>
    <dgm:cxn modelId="{18A06529-DD65-49B5-B4B9-D3139FF6F752}" type="presOf" srcId="{D3E5E774-9722-4FD1-9089-C466AADA6B3A}" destId="{13BBD32E-30FB-4326-A6EB-FA54AD3DF527}" srcOrd="0" destOrd="0" presId="urn:microsoft.com/office/officeart/2005/8/layout/radial5"/>
    <dgm:cxn modelId="{519A7C29-BCF3-4329-8A7A-FF5369F951FE}" type="presOf" srcId="{BC5F26A2-2A54-488C-9A99-98BDA14B94DD}" destId="{B8BF58A0-FBDD-4CA5-A64E-6C4BD3A0D253}" srcOrd="1" destOrd="0" presId="urn:microsoft.com/office/officeart/2005/8/layout/radial5"/>
    <dgm:cxn modelId="{0616FF32-3329-4FF4-9015-26FF6F859CE1}" srcId="{01FE897B-B27A-49B7-B476-66158876DE0A}" destId="{983CF136-1007-437A-94D3-766B7C22D115}" srcOrd="1" destOrd="0" parTransId="{C61D020A-E005-4B3B-A756-6B4E6AAD90D7}" sibTransId="{3B8800D9-80C5-49C0-AF61-43E75405305A}"/>
    <dgm:cxn modelId="{DDA6F85D-E99F-4AA1-9904-21C18C2F6510}" srcId="{01FE897B-B27A-49B7-B476-66158876DE0A}" destId="{2FB0D0A2-212B-4252-8F99-7735714C6760}" srcOrd="3" destOrd="0" parTransId="{DE9A2DD1-8DCA-4D5A-AA9D-A3605E1AD3DA}" sibTransId="{41CD44BE-9583-4B5B-92F8-54886BE88608}"/>
    <dgm:cxn modelId="{3EC94562-1968-4D6B-8E3C-08994174089B}" type="presOf" srcId="{C61D020A-E005-4B3B-A756-6B4E6AAD90D7}" destId="{BE4EA8FE-0F0F-40AF-B354-6D5CAAE467DF}" srcOrd="0" destOrd="0" presId="urn:microsoft.com/office/officeart/2005/8/layout/radial5"/>
    <dgm:cxn modelId="{A411B449-BD51-4211-B845-B1658AD1B6FE}" srcId="{01FE897B-B27A-49B7-B476-66158876DE0A}" destId="{B6F439CB-863E-44D0-9E3E-AE49EF042478}" srcOrd="2" destOrd="0" parTransId="{8F3C2F7C-8767-4293-A978-8D7DF38C9FA1}" sibTransId="{94A9910A-DC44-45EC-9878-1FD0BB5128F3}"/>
    <dgm:cxn modelId="{2871C075-E454-48BD-88E1-B69C07855A20}" srcId="{D3E5E774-9722-4FD1-9089-C466AADA6B3A}" destId="{74EDA57E-62CE-4215-971B-750A7EFB409B}" srcOrd="2" destOrd="0" parTransId="{D4C113C9-D450-4332-ABA4-EA717051E867}" sibTransId="{44B004FC-8102-4B65-9B25-30724B9EBCB6}"/>
    <dgm:cxn modelId="{48DA1C58-D9CD-4689-BB24-9B51B8AB603B}" type="presOf" srcId="{DE9A2DD1-8DCA-4D5A-AA9D-A3605E1AD3DA}" destId="{7AAD6E94-D32F-4870-9936-57E03C3614E1}" srcOrd="1" destOrd="0" presId="urn:microsoft.com/office/officeart/2005/8/layout/radial5"/>
    <dgm:cxn modelId="{4510DC7E-33E2-4203-A362-7B7D51C8C12C}" type="presOf" srcId="{2FB0D0A2-212B-4252-8F99-7735714C6760}" destId="{2AEB92F9-B6C1-4D75-9ED9-A760816EE6F0}" srcOrd="0" destOrd="0" presId="urn:microsoft.com/office/officeart/2005/8/layout/radial5"/>
    <dgm:cxn modelId="{4BC9D27F-7713-4FDC-8110-C6CD70E8816C}" srcId="{D3E5E774-9722-4FD1-9089-C466AADA6B3A}" destId="{01FE897B-B27A-49B7-B476-66158876DE0A}" srcOrd="0" destOrd="0" parTransId="{47373AE4-E467-49D7-9AFA-DCB5E176FC1F}" sibTransId="{26C921A0-89A8-4DE8-BECC-E5A40200D5A6}"/>
    <dgm:cxn modelId="{7A241480-38A6-4D17-885D-45B9F234066D}" type="presOf" srcId="{14F5D52E-26B2-4BB0-983E-A3C345F94259}" destId="{F5F6415C-BA3D-439D-8D33-8C311DBAC4DF}" srcOrd="0" destOrd="0" presId="urn:microsoft.com/office/officeart/2005/8/layout/radial5"/>
    <dgm:cxn modelId="{14DB1A83-2F73-4648-A56C-54A6E3AFD30A}" type="presOf" srcId="{8F3C2F7C-8767-4293-A978-8D7DF38C9FA1}" destId="{C22555EE-DD25-47EA-A4A8-5F278C86C96E}" srcOrd="0" destOrd="0" presId="urn:microsoft.com/office/officeart/2005/8/layout/radial5"/>
    <dgm:cxn modelId="{E92BE188-D8D6-4973-AACC-AEDB177C3182}" type="presOf" srcId="{8F3C2F7C-8767-4293-A978-8D7DF38C9FA1}" destId="{0089B304-8511-4030-875F-19FF72864662}" srcOrd="1" destOrd="0" presId="urn:microsoft.com/office/officeart/2005/8/layout/radial5"/>
    <dgm:cxn modelId="{F796F691-B6EF-4A44-AA21-67FF2F0284E9}" type="presOf" srcId="{BC5F26A2-2A54-488C-9A99-98BDA14B94DD}" destId="{BC7A1A99-C351-4A6B-B950-E49746F4210E}" srcOrd="0" destOrd="0" presId="urn:microsoft.com/office/officeart/2005/8/layout/radial5"/>
    <dgm:cxn modelId="{5E7F8E96-EA13-437B-B075-A37D16A4157C}" srcId="{01FE897B-B27A-49B7-B476-66158876DE0A}" destId="{14F5D52E-26B2-4BB0-983E-A3C345F94259}" srcOrd="0" destOrd="0" parTransId="{BC5F26A2-2A54-488C-9A99-98BDA14B94DD}" sibTransId="{F49BBC99-FCBD-4ACF-87AF-778EDCD24B1F}"/>
    <dgm:cxn modelId="{8905609F-6A5B-40DF-9C17-7198B6F8F6CD}" type="presOf" srcId="{B6F439CB-863E-44D0-9E3E-AE49EF042478}" destId="{C1683445-1397-4F28-A4D2-D0BD0438F4F7}" srcOrd="0" destOrd="0" presId="urn:microsoft.com/office/officeart/2005/8/layout/radial5"/>
    <dgm:cxn modelId="{32D1AEC6-D2E8-481B-958B-8B76ACB47666}" type="presOf" srcId="{C61D020A-E005-4B3B-A756-6B4E6AAD90D7}" destId="{50506758-9968-4EDE-A5BC-1B7C70DAEAF5}" srcOrd="1" destOrd="0" presId="urn:microsoft.com/office/officeart/2005/8/layout/radial5"/>
    <dgm:cxn modelId="{207090CB-D4CE-4EE5-8A5C-501CA2027BBE}" type="presOf" srcId="{01FE897B-B27A-49B7-B476-66158876DE0A}" destId="{AFC9719D-A644-45E3-ABDB-4E597DD7576D}" srcOrd="0" destOrd="0" presId="urn:microsoft.com/office/officeart/2005/8/layout/radial5"/>
    <dgm:cxn modelId="{4BFDADE0-737C-4946-9303-33436D78E5B6}" type="presOf" srcId="{DE9A2DD1-8DCA-4D5A-AA9D-A3605E1AD3DA}" destId="{B0232692-6F42-446B-B610-E4D621E99F2F}" srcOrd="0" destOrd="0" presId="urn:microsoft.com/office/officeart/2005/8/layout/radial5"/>
    <dgm:cxn modelId="{586B23F2-A1EA-4B11-B5D2-C84B3F845074}" srcId="{D3E5E774-9722-4FD1-9089-C466AADA6B3A}" destId="{A63BE41A-1CE5-4B04-9894-73C7B59BF576}" srcOrd="1" destOrd="0" parTransId="{5C087FCC-5616-4EC7-86B0-4DCA6C08F3C5}" sibTransId="{6F3EB249-936B-4B69-AC34-E49DDE97BA79}"/>
    <dgm:cxn modelId="{E5692AF2-0896-4C01-8522-0B066DBB4CA5}" type="presOf" srcId="{983CF136-1007-437A-94D3-766B7C22D115}" destId="{844492AC-8AED-41F2-B1F9-37B407854C46}" srcOrd="0" destOrd="0" presId="urn:microsoft.com/office/officeart/2005/8/layout/radial5"/>
    <dgm:cxn modelId="{214F7178-B22D-4CC9-A4F1-B245A62C11C3}" type="presParOf" srcId="{13BBD32E-30FB-4326-A6EB-FA54AD3DF527}" destId="{AFC9719D-A644-45E3-ABDB-4E597DD7576D}" srcOrd="0" destOrd="0" presId="urn:microsoft.com/office/officeart/2005/8/layout/radial5"/>
    <dgm:cxn modelId="{52DE734D-6C7B-4EB0-A47A-9575BDCFFC49}" type="presParOf" srcId="{13BBD32E-30FB-4326-A6EB-FA54AD3DF527}" destId="{BC7A1A99-C351-4A6B-B950-E49746F4210E}" srcOrd="1" destOrd="0" presId="urn:microsoft.com/office/officeart/2005/8/layout/radial5"/>
    <dgm:cxn modelId="{4DCFED25-4AB8-465B-B7E7-FD83BA5FD540}" type="presParOf" srcId="{BC7A1A99-C351-4A6B-B950-E49746F4210E}" destId="{B8BF58A0-FBDD-4CA5-A64E-6C4BD3A0D253}" srcOrd="0" destOrd="0" presId="urn:microsoft.com/office/officeart/2005/8/layout/radial5"/>
    <dgm:cxn modelId="{4ECCC77C-B238-4986-A8E3-16BE6DA85A89}" type="presParOf" srcId="{13BBD32E-30FB-4326-A6EB-FA54AD3DF527}" destId="{F5F6415C-BA3D-439D-8D33-8C311DBAC4DF}" srcOrd="2" destOrd="0" presId="urn:microsoft.com/office/officeart/2005/8/layout/radial5"/>
    <dgm:cxn modelId="{94222538-29BD-49A8-9146-4D9F6A2DE058}" type="presParOf" srcId="{13BBD32E-30FB-4326-A6EB-FA54AD3DF527}" destId="{BE4EA8FE-0F0F-40AF-B354-6D5CAAE467DF}" srcOrd="3" destOrd="0" presId="urn:microsoft.com/office/officeart/2005/8/layout/radial5"/>
    <dgm:cxn modelId="{C05111FF-A7EF-4211-8ABE-6D75C2DFB021}" type="presParOf" srcId="{BE4EA8FE-0F0F-40AF-B354-6D5CAAE467DF}" destId="{50506758-9968-4EDE-A5BC-1B7C70DAEAF5}" srcOrd="0" destOrd="0" presId="urn:microsoft.com/office/officeart/2005/8/layout/radial5"/>
    <dgm:cxn modelId="{9777C7C6-CFAF-40FB-B3D4-5A76C801C2B8}" type="presParOf" srcId="{13BBD32E-30FB-4326-A6EB-FA54AD3DF527}" destId="{844492AC-8AED-41F2-B1F9-37B407854C46}" srcOrd="4" destOrd="0" presId="urn:microsoft.com/office/officeart/2005/8/layout/radial5"/>
    <dgm:cxn modelId="{2AFE559D-F2C9-47F5-AB45-69C73CC45463}" type="presParOf" srcId="{13BBD32E-30FB-4326-A6EB-FA54AD3DF527}" destId="{C22555EE-DD25-47EA-A4A8-5F278C86C96E}" srcOrd="5" destOrd="0" presId="urn:microsoft.com/office/officeart/2005/8/layout/radial5"/>
    <dgm:cxn modelId="{BFEA737E-9988-480E-AC53-F7589F700131}" type="presParOf" srcId="{C22555EE-DD25-47EA-A4A8-5F278C86C96E}" destId="{0089B304-8511-4030-875F-19FF72864662}" srcOrd="0" destOrd="0" presId="urn:microsoft.com/office/officeart/2005/8/layout/radial5"/>
    <dgm:cxn modelId="{E2A2BE62-DD9C-4620-BBEE-7129647D0576}" type="presParOf" srcId="{13BBD32E-30FB-4326-A6EB-FA54AD3DF527}" destId="{C1683445-1397-4F28-A4D2-D0BD0438F4F7}" srcOrd="6" destOrd="0" presId="urn:microsoft.com/office/officeart/2005/8/layout/radial5"/>
    <dgm:cxn modelId="{85D4866B-0F0A-40E1-A238-123166D5BC71}" type="presParOf" srcId="{13BBD32E-30FB-4326-A6EB-FA54AD3DF527}" destId="{B0232692-6F42-446B-B610-E4D621E99F2F}" srcOrd="7" destOrd="0" presId="urn:microsoft.com/office/officeart/2005/8/layout/radial5"/>
    <dgm:cxn modelId="{01F63E60-120F-4FF6-95C1-5D30812BD3A8}" type="presParOf" srcId="{B0232692-6F42-446B-B610-E4D621E99F2F}" destId="{7AAD6E94-D32F-4870-9936-57E03C3614E1}" srcOrd="0" destOrd="0" presId="urn:microsoft.com/office/officeart/2005/8/layout/radial5"/>
    <dgm:cxn modelId="{16387E0C-02B0-46F5-B47A-D29C1AFDF54A}" type="presParOf" srcId="{13BBD32E-30FB-4326-A6EB-FA54AD3DF527}" destId="{2AEB92F9-B6C1-4D75-9ED9-A760816EE6F0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431AD91-6842-4DC7-9FE0-567FDF4F495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1E45D2C-C304-4ABD-B612-E17A617AC7D5}">
      <dgm:prSet phldrT="[Texte]"/>
      <dgm:spPr/>
      <dgm:t>
        <a:bodyPr/>
        <a:lstStyle/>
        <a:p>
          <a:r>
            <a:rPr lang="fr-FR"/>
            <a:t>Contrôles spécifiques</a:t>
          </a:r>
        </a:p>
      </dgm:t>
    </dgm:pt>
    <dgm:pt modelId="{A36850CD-71DE-4E01-B918-DFB072D0B66F}" type="parTrans" cxnId="{363C1810-0773-4ED3-A7CE-15BEE3687BAA}">
      <dgm:prSet/>
      <dgm:spPr/>
      <dgm:t>
        <a:bodyPr/>
        <a:lstStyle/>
        <a:p>
          <a:endParaRPr lang="fr-FR"/>
        </a:p>
      </dgm:t>
    </dgm:pt>
    <dgm:pt modelId="{BB049842-BED4-4827-A072-968DA8040688}" type="sibTrans" cxnId="{363C1810-0773-4ED3-A7CE-15BEE3687BAA}">
      <dgm:prSet/>
      <dgm:spPr/>
      <dgm:t>
        <a:bodyPr/>
        <a:lstStyle/>
        <a:p>
          <a:endParaRPr lang="fr-FR"/>
        </a:p>
      </dgm:t>
    </dgm:pt>
    <dgm:pt modelId="{38F319CF-8840-4FA5-87B7-AE771ECBAC0D}">
      <dgm:prSet phldrT="[Texte]"/>
      <dgm:spPr/>
      <dgm:t>
        <a:bodyPr/>
        <a:lstStyle/>
        <a:p>
          <a:r>
            <a:rPr lang="fr-FR" dirty="0"/>
            <a:t>Odeur et aspect du chargement (état palette, cartons conformes…)</a:t>
          </a:r>
        </a:p>
      </dgm:t>
    </dgm:pt>
    <dgm:pt modelId="{9CFFA45E-6462-4128-9752-899375997444}" type="parTrans" cxnId="{122FEFBE-31A9-442A-8BB4-BA21285CCDBF}">
      <dgm:prSet/>
      <dgm:spPr/>
      <dgm:t>
        <a:bodyPr/>
        <a:lstStyle/>
        <a:p>
          <a:endParaRPr lang="fr-FR"/>
        </a:p>
      </dgm:t>
    </dgm:pt>
    <dgm:pt modelId="{8486DE9E-6DE9-430D-BFCF-4ADDB780BBDF}" type="sibTrans" cxnId="{122FEFBE-31A9-442A-8BB4-BA21285CCDBF}">
      <dgm:prSet/>
      <dgm:spPr/>
      <dgm:t>
        <a:bodyPr/>
        <a:lstStyle/>
        <a:p>
          <a:endParaRPr lang="fr-FR"/>
        </a:p>
      </dgm:t>
    </dgm:pt>
    <dgm:pt modelId="{237D7A21-AD7F-46AB-8107-FB1E7876CB60}">
      <dgm:prSet phldrT="[Texte]"/>
      <dgm:spPr/>
      <dgm:t>
        <a:bodyPr/>
        <a:lstStyle/>
        <a:p>
          <a:r>
            <a:rPr lang="fr-FR"/>
            <a:t>Thermomètre</a:t>
          </a:r>
        </a:p>
      </dgm:t>
    </dgm:pt>
    <dgm:pt modelId="{25EB2172-3859-4514-82B3-260548EB074A}" type="parTrans" cxnId="{7AED0411-16E3-4454-B056-3DACDAF55158}">
      <dgm:prSet/>
      <dgm:spPr/>
      <dgm:t>
        <a:bodyPr/>
        <a:lstStyle/>
        <a:p>
          <a:endParaRPr lang="fr-FR"/>
        </a:p>
      </dgm:t>
    </dgm:pt>
    <dgm:pt modelId="{DBFD0B03-CE95-4279-AB16-D881CE282EC2}" type="sibTrans" cxnId="{7AED0411-16E3-4454-B056-3DACDAF55158}">
      <dgm:prSet/>
      <dgm:spPr/>
      <dgm:t>
        <a:bodyPr/>
        <a:lstStyle/>
        <a:p>
          <a:endParaRPr lang="fr-FR"/>
        </a:p>
      </dgm:t>
    </dgm:pt>
    <dgm:pt modelId="{C95A95AF-B94C-40FC-955D-959D5E1EEBC9}">
      <dgm:prSet phldrT="[Texte]"/>
      <dgm:spPr/>
      <dgm:t>
        <a:bodyPr/>
        <a:lstStyle/>
        <a:p>
          <a:r>
            <a:rPr lang="fr-FR" dirty="0"/>
            <a:t>Utiliser le </a:t>
          </a:r>
          <a:r>
            <a:rPr lang="fr-FR" dirty="0" err="1"/>
            <a:t>testo</a:t>
          </a:r>
          <a:r>
            <a:rPr lang="fr-FR" dirty="0"/>
            <a:t> 110 ou équivalent étalonné pour les contrôles températures</a:t>
          </a:r>
        </a:p>
      </dgm:t>
    </dgm:pt>
    <dgm:pt modelId="{11856985-8996-4859-9DDB-24C67E2D11BB}" type="parTrans" cxnId="{C6C0EC1B-1CB7-4A4A-9557-EADE262365DB}">
      <dgm:prSet/>
      <dgm:spPr/>
      <dgm:t>
        <a:bodyPr/>
        <a:lstStyle/>
        <a:p>
          <a:endParaRPr lang="fr-FR"/>
        </a:p>
      </dgm:t>
    </dgm:pt>
    <dgm:pt modelId="{86BD35BF-FE17-4A2A-B16A-457AB450FB05}" type="sibTrans" cxnId="{C6C0EC1B-1CB7-4A4A-9557-EADE262365DB}">
      <dgm:prSet/>
      <dgm:spPr/>
      <dgm:t>
        <a:bodyPr/>
        <a:lstStyle/>
        <a:p>
          <a:endParaRPr lang="fr-FR"/>
        </a:p>
      </dgm:t>
    </dgm:pt>
    <dgm:pt modelId="{772D203C-4920-4DE0-9877-021F2CA9975A}">
      <dgm:prSet phldrT="[Texte]"/>
      <dgm:spPr/>
      <dgm:t>
        <a:bodyPr/>
        <a:lstStyle/>
        <a:p>
          <a:r>
            <a:rPr lang="fr-FR" dirty="0"/>
            <a:t>Protéger les produits en cas de gerbage (intercalaire)</a:t>
          </a:r>
        </a:p>
      </dgm:t>
    </dgm:pt>
    <dgm:pt modelId="{FC197B8D-A717-4A81-BDDA-34F9D867B1E1}" type="parTrans" cxnId="{8BD83170-D7F4-4CD6-BC8B-C5FB038D61B1}">
      <dgm:prSet/>
      <dgm:spPr/>
      <dgm:t>
        <a:bodyPr/>
        <a:lstStyle/>
        <a:p>
          <a:endParaRPr lang="fr-FR"/>
        </a:p>
      </dgm:t>
    </dgm:pt>
    <dgm:pt modelId="{6FFC3054-3C21-46E1-A54D-097B96712F77}" type="sibTrans" cxnId="{8BD83170-D7F4-4CD6-BC8B-C5FB038D61B1}">
      <dgm:prSet/>
      <dgm:spPr/>
      <dgm:t>
        <a:bodyPr/>
        <a:lstStyle/>
        <a:p>
          <a:endParaRPr lang="fr-FR"/>
        </a:p>
      </dgm:t>
    </dgm:pt>
    <dgm:pt modelId="{383518A0-F016-4DD4-8744-13451766D41D}">
      <dgm:prSet phldrT="[Texte]"/>
      <dgm:spPr/>
      <dgm:t>
        <a:bodyPr/>
        <a:lstStyle/>
        <a:p>
          <a:r>
            <a:rPr lang="fr-FR" dirty="0"/>
            <a:t>Contrôler les produits : T°C toutes les 10 palettes au sol, en privilégiant les produits sensibles</a:t>
          </a:r>
        </a:p>
      </dgm:t>
    </dgm:pt>
    <dgm:pt modelId="{569C369E-82B0-480E-A36F-7977B3E6DF6E}" type="parTrans" cxnId="{B9CCE90F-91A6-4991-A886-754A7858B839}">
      <dgm:prSet/>
      <dgm:spPr/>
      <dgm:t>
        <a:bodyPr/>
        <a:lstStyle/>
        <a:p>
          <a:endParaRPr lang="fr-FR"/>
        </a:p>
      </dgm:t>
    </dgm:pt>
    <dgm:pt modelId="{17703B23-E14F-4E7E-9191-B706C3B9D7B5}" type="sibTrans" cxnId="{B9CCE90F-91A6-4991-A886-754A7858B839}">
      <dgm:prSet/>
      <dgm:spPr/>
      <dgm:t>
        <a:bodyPr/>
        <a:lstStyle/>
        <a:p>
          <a:endParaRPr lang="fr-FR"/>
        </a:p>
      </dgm:t>
    </dgm:pt>
    <dgm:pt modelId="{3016E936-B88E-487E-B84A-36BF28F0FAC5}">
      <dgm:prSet phldrT="[Texte]"/>
      <dgm:spPr/>
      <dgm:t>
        <a:bodyPr/>
        <a:lstStyle/>
        <a:p>
          <a:r>
            <a:rPr lang="fr-FR" dirty="0"/>
            <a:t>Contrôle étiquetage et DLC/DLUO/DDM</a:t>
          </a:r>
        </a:p>
      </dgm:t>
    </dgm:pt>
    <dgm:pt modelId="{5F792C8D-5DA9-4EFB-9A45-FA59E6E99E10}" type="parTrans" cxnId="{9BAB484B-41FC-4696-B3EB-C16F1BFAF03E}">
      <dgm:prSet/>
      <dgm:spPr/>
      <dgm:t>
        <a:bodyPr/>
        <a:lstStyle/>
        <a:p>
          <a:endParaRPr lang="fr-FR"/>
        </a:p>
      </dgm:t>
    </dgm:pt>
    <dgm:pt modelId="{63A0CA49-6506-47A3-9D61-F6CE82C59C66}" type="sibTrans" cxnId="{9BAB484B-41FC-4696-B3EB-C16F1BFAF03E}">
      <dgm:prSet/>
      <dgm:spPr/>
      <dgm:t>
        <a:bodyPr/>
        <a:lstStyle/>
        <a:p>
          <a:endParaRPr lang="fr-FR"/>
        </a:p>
      </dgm:t>
    </dgm:pt>
    <dgm:pt modelId="{91CBD9E5-1A77-4E42-80EA-665B8F400B1E}" type="pres">
      <dgm:prSet presAssocID="{6431AD91-6842-4DC7-9FE0-567FDF4F495D}" presName="linear" presStyleCnt="0">
        <dgm:presLayoutVars>
          <dgm:dir/>
          <dgm:animLvl val="lvl"/>
          <dgm:resizeHandles val="exact"/>
        </dgm:presLayoutVars>
      </dgm:prSet>
      <dgm:spPr/>
    </dgm:pt>
    <dgm:pt modelId="{6C0A0AC5-9F19-4ADF-AD63-2A27C2121498}" type="pres">
      <dgm:prSet presAssocID="{21E45D2C-C304-4ABD-B612-E17A617AC7D5}" presName="parentLin" presStyleCnt="0"/>
      <dgm:spPr/>
    </dgm:pt>
    <dgm:pt modelId="{8E38654A-E4E5-4978-A283-BBCC3FF4F2C2}" type="pres">
      <dgm:prSet presAssocID="{21E45D2C-C304-4ABD-B612-E17A617AC7D5}" presName="parentLeftMargin" presStyleLbl="node1" presStyleIdx="0" presStyleCnt="2"/>
      <dgm:spPr/>
    </dgm:pt>
    <dgm:pt modelId="{9082A787-8A6B-46FB-8862-227CEF120EC6}" type="pres">
      <dgm:prSet presAssocID="{21E45D2C-C304-4ABD-B612-E17A617AC7D5}" presName="parentText" presStyleLbl="node1" presStyleIdx="0" presStyleCnt="2" custLinFactNeighborX="-5273" custLinFactNeighborY="4203">
        <dgm:presLayoutVars>
          <dgm:chMax val="0"/>
          <dgm:bulletEnabled val="1"/>
        </dgm:presLayoutVars>
      </dgm:prSet>
      <dgm:spPr/>
    </dgm:pt>
    <dgm:pt modelId="{A2CB2B0A-D0D1-443A-A39A-1F89838E12A2}" type="pres">
      <dgm:prSet presAssocID="{21E45D2C-C304-4ABD-B612-E17A617AC7D5}" presName="negativeSpace" presStyleCnt="0"/>
      <dgm:spPr/>
    </dgm:pt>
    <dgm:pt modelId="{384CF8A7-0EB6-4684-B2BB-96E7476DB0BE}" type="pres">
      <dgm:prSet presAssocID="{21E45D2C-C304-4ABD-B612-E17A617AC7D5}" presName="childText" presStyleLbl="conFgAcc1" presStyleIdx="0" presStyleCnt="2">
        <dgm:presLayoutVars>
          <dgm:bulletEnabled val="1"/>
        </dgm:presLayoutVars>
      </dgm:prSet>
      <dgm:spPr/>
    </dgm:pt>
    <dgm:pt modelId="{28532A2D-0794-4354-8979-9C8F210A3350}" type="pres">
      <dgm:prSet presAssocID="{BB049842-BED4-4827-A072-968DA8040688}" presName="spaceBetweenRectangles" presStyleCnt="0"/>
      <dgm:spPr/>
    </dgm:pt>
    <dgm:pt modelId="{86ED0E0F-67FB-423E-8FCA-00190D1C540B}" type="pres">
      <dgm:prSet presAssocID="{237D7A21-AD7F-46AB-8107-FB1E7876CB60}" presName="parentLin" presStyleCnt="0"/>
      <dgm:spPr/>
    </dgm:pt>
    <dgm:pt modelId="{CAEFA3B7-D0AC-426D-9060-4586E4E602CC}" type="pres">
      <dgm:prSet presAssocID="{237D7A21-AD7F-46AB-8107-FB1E7876CB60}" presName="parentLeftMargin" presStyleLbl="node1" presStyleIdx="0" presStyleCnt="2"/>
      <dgm:spPr/>
    </dgm:pt>
    <dgm:pt modelId="{3AAA1495-615F-4B2D-9E0F-A3AB958C4822}" type="pres">
      <dgm:prSet presAssocID="{237D7A21-AD7F-46AB-8107-FB1E7876CB6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FBE571E-20AA-4D2A-9B5E-7BD18213EE6E}" type="pres">
      <dgm:prSet presAssocID="{237D7A21-AD7F-46AB-8107-FB1E7876CB60}" presName="negativeSpace" presStyleCnt="0"/>
      <dgm:spPr/>
    </dgm:pt>
    <dgm:pt modelId="{426EA078-943C-435C-96F9-A2CA142C5697}" type="pres">
      <dgm:prSet presAssocID="{237D7A21-AD7F-46AB-8107-FB1E7876CB6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395110C-0435-4552-802C-EF1F2CB6CC01}" type="presOf" srcId="{C95A95AF-B94C-40FC-955D-959D5E1EEBC9}" destId="{426EA078-943C-435C-96F9-A2CA142C5697}" srcOrd="0" destOrd="0" presId="urn:microsoft.com/office/officeart/2005/8/layout/list1"/>
    <dgm:cxn modelId="{B9CCE90F-91A6-4991-A886-754A7858B839}" srcId="{237D7A21-AD7F-46AB-8107-FB1E7876CB60}" destId="{383518A0-F016-4DD4-8744-13451766D41D}" srcOrd="1" destOrd="0" parTransId="{569C369E-82B0-480E-A36F-7977B3E6DF6E}" sibTransId="{17703B23-E14F-4E7E-9191-B706C3B9D7B5}"/>
    <dgm:cxn modelId="{363C1810-0773-4ED3-A7CE-15BEE3687BAA}" srcId="{6431AD91-6842-4DC7-9FE0-567FDF4F495D}" destId="{21E45D2C-C304-4ABD-B612-E17A617AC7D5}" srcOrd="0" destOrd="0" parTransId="{A36850CD-71DE-4E01-B918-DFB072D0B66F}" sibTransId="{BB049842-BED4-4827-A072-968DA8040688}"/>
    <dgm:cxn modelId="{7AED0411-16E3-4454-B056-3DACDAF55158}" srcId="{6431AD91-6842-4DC7-9FE0-567FDF4F495D}" destId="{237D7A21-AD7F-46AB-8107-FB1E7876CB60}" srcOrd="1" destOrd="0" parTransId="{25EB2172-3859-4514-82B3-260548EB074A}" sibTransId="{DBFD0B03-CE95-4279-AB16-D881CE282EC2}"/>
    <dgm:cxn modelId="{C6C0EC1B-1CB7-4A4A-9557-EADE262365DB}" srcId="{237D7A21-AD7F-46AB-8107-FB1E7876CB60}" destId="{C95A95AF-B94C-40FC-955D-959D5E1EEBC9}" srcOrd="0" destOrd="0" parTransId="{11856985-8996-4859-9DDB-24C67E2D11BB}" sibTransId="{86BD35BF-FE17-4A2A-B16A-457AB450FB05}"/>
    <dgm:cxn modelId="{E6359436-FCE4-4A9F-B189-33F5E3D8C533}" type="presOf" srcId="{38F319CF-8840-4FA5-87B7-AE771ECBAC0D}" destId="{384CF8A7-0EB6-4684-B2BB-96E7476DB0BE}" srcOrd="0" destOrd="0" presId="urn:microsoft.com/office/officeart/2005/8/layout/list1"/>
    <dgm:cxn modelId="{9BAB484B-41FC-4696-B3EB-C16F1BFAF03E}" srcId="{21E45D2C-C304-4ABD-B612-E17A617AC7D5}" destId="{3016E936-B88E-487E-B84A-36BF28F0FAC5}" srcOrd="1" destOrd="0" parTransId="{5F792C8D-5DA9-4EFB-9A45-FA59E6E99E10}" sibTransId="{63A0CA49-6506-47A3-9D61-F6CE82C59C66}"/>
    <dgm:cxn modelId="{8BD83170-D7F4-4CD6-BC8B-C5FB038D61B1}" srcId="{21E45D2C-C304-4ABD-B612-E17A617AC7D5}" destId="{772D203C-4920-4DE0-9877-021F2CA9975A}" srcOrd="2" destOrd="0" parTransId="{FC197B8D-A717-4A81-BDDA-34F9D867B1E1}" sibTransId="{6FFC3054-3C21-46E1-A54D-097B96712F77}"/>
    <dgm:cxn modelId="{241CAF52-8022-4F70-BD2C-D615945A0336}" type="presOf" srcId="{6431AD91-6842-4DC7-9FE0-567FDF4F495D}" destId="{91CBD9E5-1A77-4E42-80EA-665B8F400B1E}" srcOrd="0" destOrd="0" presId="urn:microsoft.com/office/officeart/2005/8/layout/list1"/>
    <dgm:cxn modelId="{8E98418D-7B4B-4C0E-9A63-754B02D1CC33}" type="presOf" srcId="{772D203C-4920-4DE0-9877-021F2CA9975A}" destId="{384CF8A7-0EB6-4684-B2BB-96E7476DB0BE}" srcOrd="0" destOrd="2" presId="urn:microsoft.com/office/officeart/2005/8/layout/list1"/>
    <dgm:cxn modelId="{63BBAB98-BA04-4DAD-A0EF-38B4DF517C09}" type="presOf" srcId="{383518A0-F016-4DD4-8744-13451766D41D}" destId="{426EA078-943C-435C-96F9-A2CA142C5697}" srcOrd="0" destOrd="1" presId="urn:microsoft.com/office/officeart/2005/8/layout/list1"/>
    <dgm:cxn modelId="{EECF2BAF-9722-41B6-8F47-9B7C57D47A2D}" type="presOf" srcId="{21E45D2C-C304-4ABD-B612-E17A617AC7D5}" destId="{8E38654A-E4E5-4978-A283-BBCC3FF4F2C2}" srcOrd="0" destOrd="0" presId="urn:microsoft.com/office/officeart/2005/8/layout/list1"/>
    <dgm:cxn modelId="{7BB562BA-B869-465B-A50F-E2BAE1DE9A39}" type="presOf" srcId="{237D7A21-AD7F-46AB-8107-FB1E7876CB60}" destId="{3AAA1495-615F-4B2D-9E0F-A3AB958C4822}" srcOrd="1" destOrd="0" presId="urn:microsoft.com/office/officeart/2005/8/layout/list1"/>
    <dgm:cxn modelId="{122FEFBE-31A9-442A-8BB4-BA21285CCDBF}" srcId="{21E45D2C-C304-4ABD-B612-E17A617AC7D5}" destId="{38F319CF-8840-4FA5-87B7-AE771ECBAC0D}" srcOrd="0" destOrd="0" parTransId="{9CFFA45E-6462-4128-9752-899375997444}" sibTransId="{8486DE9E-6DE9-430D-BFCF-4ADDB780BBDF}"/>
    <dgm:cxn modelId="{4979F0D0-AF55-4208-96EE-87700993D3BA}" type="presOf" srcId="{237D7A21-AD7F-46AB-8107-FB1E7876CB60}" destId="{CAEFA3B7-D0AC-426D-9060-4586E4E602CC}" srcOrd="0" destOrd="0" presId="urn:microsoft.com/office/officeart/2005/8/layout/list1"/>
    <dgm:cxn modelId="{85408DE3-BFDA-4436-B930-87C5079F5616}" type="presOf" srcId="{3016E936-B88E-487E-B84A-36BF28F0FAC5}" destId="{384CF8A7-0EB6-4684-B2BB-96E7476DB0BE}" srcOrd="0" destOrd="1" presId="urn:microsoft.com/office/officeart/2005/8/layout/list1"/>
    <dgm:cxn modelId="{B8FC81FB-4ED1-4E26-8D62-E866FF752A40}" type="presOf" srcId="{21E45D2C-C304-4ABD-B612-E17A617AC7D5}" destId="{9082A787-8A6B-46FB-8862-227CEF120EC6}" srcOrd="1" destOrd="0" presId="urn:microsoft.com/office/officeart/2005/8/layout/list1"/>
    <dgm:cxn modelId="{59632DC6-6C69-49AB-A283-AAA885BDA8BA}" type="presParOf" srcId="{91CBD9E5-1A77-4E42-80EA-665B8F400B1E}" destId="{6C0A0AC5-9F19-4ADF-AD63-2A27C2121498}" srcOrd="0" destOrd="0" presId="urn:microsoft.com/office/officeart/2005/8/layout/list1"/>
    <dgm:cxn modelId="{3C0BDA40-8AB4-487C-9ECE-CAAC833DE564}" type="presParOf" srcId="{6C0A0AC5-9F19-4ADF-AD63-2A27C2121498}" destId="{8E38654A-E4E5-4978-A283-BBCC3FF4F2C2}" srcOrd="0" destOrd="0" presId="urn:microsoft.com/office/officeart/2005/8/layout/list1"/>
    <dgm:cxn modelId="{D9F85CF2-AF54-4E78-B0A7-D97407691E5F}" type="presParOf" srcId="{6C0A0AC5-9F19-4ADF-AD63-2A27C2121498}" destId="{9082A787-8A6B-46FB-8862-227CEF120EC6}" srcOrd="1" destOrd="0" presId="urn:microsoft.com/office/officeart/2005/8/layout/list1"/>
    <dgm:cxn modelId="{87FD8264-5054-48E9-91F0-159E93D08917}" type="presParOf" srcId="{91CBD9E5-1A77-4E42-80EA-665B8F400B1E}" destId="{A2CB2B0A-D0D1-443A-A39A-1F89838E12A2}" srcOrd="1" destOrd="0" presId="urn:microsoft.com/office/officeart/2005/8/layout/list1"/>
    <dgm:cxn modelId="{1475FB4B-5A6F-46E0-9B29-403C279C776B}" type="presParOf" srcId="{91CBD9E5-1A77-4E42-80EA-665B8F400B1E}" destId="{384CF8A7-0EB6-4684-B2BB-96E7476DB0BE}" srcOrd="2" destOrd="0" presId="urn:microsoft.com/office/officeart/2005/8/layout/list1"/>
    <dgm:cxn modelId="{E02D1F76-9769-4D6F-B8A8-CA6ED60170E6}" type="presParOf" srcId="{91CBD9E5-1A77-4E42-80EA-665B8F400B1E}" destId="{28532A2D-0794-4354-8979-9C8F210A3350}" srcOrd="3" destOrd="0" presId="urn:microsoft.com/office/officeart/2005/8/layout/list1"/>
    <dgm:cxn modelId="{83E79B87-8842-4F82-BA05-F42C8176B7A7}" type="presParOf" srcId="{91CBD9E5-1A77-4E42-80EA-665B8F400B1E}" destId="{86ED0E0F-67FB-423E-8FCA-00190D1C540B}" srcOrd="4" destOrd="0" presId="urn:microsoft.com/office/officeart/2005/8/layout/list1"/>
    <dgm:cxn modelId="{64C76135-C6F9-4AE2-BA23-A58B32533DBD}" type="presParOf" srcId="{86ED0E0F-67FB-423E-8FCA-00190D1C540B}" destId="{CAEFA3B7-D0AC-426D-9060-4586E4E602CC}" srcOrd="0" destOrd="0" presId="urn:microsoft.com/office/officeart/2005/8/layout/list1"/>
    <dgm:cxn modelId="{05FAE33F-30A3-4B19-A91F-0347C947AF56}" type="presParOf" srcId="{86ED0E0F-67FB-423E-8FCA-00190D1C540B}" destId="{3AAA1495-615F-4B2D-9E0F-A3AB958C4822}" srcOrd="1" destOrd="0" presId="urn:microsoft.com/office/officeart/2005/8/layout/list1"/>
    <dgm:cxn modelId="{D231438A-A84C-40A6-AB40-E5CF67FC58A8}" type="presParOf" srcId="{91CBD9E5-1A77-4E42-80EA-665B8F400B1E}" destId="{0FBE571E-20AA-4D2A-9B5E-7BD18213EE6E}" srcOrd="5" destOrd="0" presId="urn:microsoft.com/office/officeart/2005/8/layout/list1"/>
    <dgm:cxn modelId="{049F5A02-F051-458E-8A2A-62C1739A2A5F}" type="presParOf" srcId="{91CBD9E5-1A77-4E42-80EA-665B8F400B1E}" destId="{426EA078-943C-435C-96F9-A2CA142C569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05E8DBF-834D-4334-BCF8-F97D7ECA4C2C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D80C4F9-137D-44FF-8E8B-32CFEECD79E5}">
      <dgm:prSet phldrT="[Texte]"/>
      <dgm:spPr/>
      <dgm:t>
        <a:bodyPr/>
        <a:lstStyle/>
        <a:p>
          <a:r>
            <a:rPr lang="fr-FR"/>
            <a:t>1. Bonnes pratiques à respecter</a:t>
          </a:r>
        </a:p>
      </dgm:t>
    </dgm:pt>
    <dgm:pt modelId="{E8A9D9ED-FC18-4027-800C-6B46D79719C7}" type="parTrans" cxnId="{53AC2509-C030-4070-94D0-F18F9AFADA8B}">
      <dgm:prSet/>
      <dgm:spPr/>
      <dgm:t>
        <a:bodyPr/>
        <a:lstStyle/>
        <a:p>
          <a:endParaRPr lang="fr-FR"/>
        </a:p>
      </dgm:t>
    </dgm:pt>
    <dgm:pt modelId="{6904E8BC-479D-4A6D-B461-DE2A65DFEF97}" type="sibTrans" cxnId="{53AC2509-C030-4070-94D0-F18F9AFADA8B}">
      <dgm:prSet/>
      <dgm:spPr/>
      <dgm:t>
        <a:bodyPr/>
        <a:lstStyle/>
        <a:p>
          <a:endParaRPr lang="fr-FR"/>
        </a:p>
      </dgm:t>
    </dgm:pt>
    <dgm:pt modelId="{B7A5B676-11EE-4905-A4AE-7084363CDB48}">
      <dgm:prSet phldrT="[Texte]"/>
      <dgm:spPr/>
      <dgm:t>
        <a:bodyPr/>
        <a:lstStyle/>
        <a:p>
          <a:r>
            <a:rPr lang="fr-FR"/>
            <a:t>2. Contrôles températures</a:t>
          </a:r>
        </a:p>
      </dgm:t>
    </dgm:pt>
    <dgm:pt modelId="{1D24C7A9-FC40-4D73-BE9B-1B980F01834C}" type="parTrans" cxnId="{07B3D6DC-D346-4B9C-9093-B80FE9AF9EE3}">
      <dgm:prSet/>
      <dgm:spPr/>
      <dgm:t>
        <a:bodyPr/>
        <a:lstStyle/>
        <a:p>
          <a:endParaRPr lang="fr-FR"/>
        </a:p>
      </dgm:t>
    </dgm:pt>
    <dgm:pt modelId="{B9BEE276-BBF5-4267-ACC5-24C5EF88E32D}" type="sibTrans" cxnId="{07B3D6DC-D346-4B9C-9093-B80FE9AF9EE3}">
      <dgm:prSet/>
      <dgm:spPr/>
      <dgm:t>
        <a:bodyPr/>
        <a:lstStyle/>
        <a:p>
          <a:endParaRPr lang="fr-FR"/>
        </a:p>
      </dgm:t>
    </dgm:pt>
    <dgm:pt modelId="{4ABF6B53-FE8E-4BFA-ADAB-C8AA3C76C204}">
      <dgm:prSet phldrT="[Texte]"/>
      <dgm:spPr/>
      <dgm:t>
        <a:bodyPr/>
        <a:lstStyle/>
        <a:p>
          <a:r>
            <a:rPr lang="fr-FR"/>
            <a:t>T°C des produits en réception des fournisseurs</a:t>
          </a:r>
        </a:p>
      </dgm:t>
    </dgm:pt>
    <dgm:pt modelId="{B5B1FEE0-A557-4A33-8443-E9737D15777F}" type="parTrans" cxnId="{5B36CEB7-4B14-4B68-A6B3-CBE65ADB841B}">
      <dgm:prSet/>
      <dgm:spPr/>
      <dgm:t>
        <a:bodyPr/>
        <a:lstStyle/>
        <a:p>
          <a:endParaRPr lang="fr-FR"/>
        </a:p>
      </dgm:t>
    </dgm:pt>
    <dgm:pt modelId="{63459B4C-2292-45AA-90A8-6195C379146B}" type="sibTrans" cxnId="{5B36CEB7-4B14-4B68-A6B3-CBE65ADB841B}">
      <dgm:prSet/>
      <dgm:spPr/>
      <dgm:t>
        <a:bodyPr/>
        <a:lstStyle/>
        <a:p>
          <a:endParaRPr lang="fr-FR"/>
        </a:p>
      </dgm:t>
    </dgm:pt>
    <dgm:pt modelId="{738D4D62-5C70-49CB-A228-F63A75598B0E}">
      <dgm:prSet phldrT="[Texte]"/>
      <dgm:spPr/>
      <dgm:t>
        <a:bodyPr/>
        <a:lstStyle/>
        <a:p>
          <a:r>
            <a:rPr lang="fr-FR" dirty="0"/>
            <a:t>Maintenir les portes fermées au maximum</a:t>
          </a:r>
        </a:p>
      </dgm:t>
    </dgm:pt>
    <dgm:pt modelId="{760BE52F-3A6E-4C5C-B6B4-C47FDFBF24E5}" type="parTrans" cxnId="{CB8985A9-C58A-4B5E-960C-FDCC7546B9FA}">
      <dgm:prSet/>
      <dgm:spPr/>
      <dgm:t>
        <a:bodyPr/>
        <a:lstStyle/>
        <a:p>
          <a:endParaRPr lang="fr-FR"/>
        </a:p>
      </dgm:t>
    </dgm:pt>
    <dgm:pt modelId="{9029DED5-1568-4875-AFA3-73010302FCAD}" type="sibTrans" cxnId="{CB8985A9-C58A-4B5E-960C-FDCC7546B9FA}">
      <dgm:prSet/>
      <dgm:spPr/>
      <dgm:t>
        <a:bodyPr/>
        <a:lstStyle/>
        <a:p>
          <a:endParaRPr lang="fr-FR"/>
        </a:p>
      </dgm:t>
    </dgm:pt>
    <dgm:pt modelId="{B93DD0E6-FF6E-4FDC-A522-345D5B7D74EC}">
      <dgm:prSet phldrT="[Texte]"/>
      <dgm:spPr/>
      <dgm:t>
        <a:bodyPr/>
        <a:lstStyle/>
        <a:p>
          <a:r>
            <a:rPr lang="fr-FR" dirty="0"/>
            <a:t>Limiter le temps de transit des produits sur les quais</a:t>
          </a:r>
        </a:p>
      </dgm:t>
    </dgm:pt>
    <dgm:pt modelId="{C3F6F136-ADED-416B-83A3-C664742BF953}" type="parTrans" cxnId="{DC2AF82D-E4FE-48BC-9F58-44BC1A555D55}">
      <dgm:prSet/>
      <dgm:spPr/>
      <dgm:t>
        <a:bodyPr/>
        <a:lstStyle/>
        <a:p>
          <a:endParaRPr lang="fr-FR"/>
        </a:p>
      </dgm:t>
    </dgm:pt>
    <dgm:pt modelId="{55F6FB31-F14B-429B-8BA1-CA66EEA44637}" type="sibTrans" cxnId="{DC2AF82D-E4FE-48BC-9F58-44BC1A555D55}">
      <dgm:prSet/>
      <dgm:spPr/>
      <dgm:t>
        <a:bodyPr/>
        <a:lstStyle/>
        <a:p>
          <a:endParaRPr lang="fr-FR"/>
        </a:p>
      </dgm:t>
    </dgm:pt>
    <dgm:pt modelId="{9A79B8E0-89B6-4466-9625-E1FBFDED78FE}">
      <dgm:prSet phldrT="[Texte]"/>
      <dgm:spPr/>
      <dgm:t>
        <a:bodyPr/>
        <a:lstStyle/>
        <a:p>
          <a:r>
            <a:rPr lang="fr-FR" dirty="0"/>
            <a:t>Respecter les règles d’hygiène personnelle (tenue propre, plaies pansées, lavages des mains, respect d’un plan de nettoyage du dépôt, …)</a:t>
          </a:r>
        </a:p>
      </dgm:t>
    </dgm:pt>
    <dgm:pt modelId="{669F15F1-8FE3-40DD-90EF-BE149EE6B54E}" type="parTrans" cxnId="{5DBD18F7-1AB0-49FD-B623-FA8B46C599BF}">
      <dgm:prSet/>
      <dgm:spPr/>
      <dgm:t>
        <a:bodyPr/>
        <a:lstStyle/>
        <a:p>
          <a:endParaRPr lang="fr-FR"/>
        </a:p>
      </dgm:t>
    </dgm:pt>
    <dgm:pt modelId="{A76CFADB-62D6-42DD-9EE9-56C064D64735}" type="sibTrans" cxnId="{5DBD18F7-1AB0-49FD-B623-FA8B46C599BF}">
      <dgm:prSet/>
      <dgm:spPr/>
      <dgm:t>
        <a:bodyPr/>
        <a:lstStyle/>
        <a:p>
          <a:endParaRPr lang="fr-FR"/>
        </a:p>
      </dgm:t>
    </dgm:pt>
    <dgm:pt modelId="{3E5D1020-EF7F-4B20-AB2D-1794E34E76F4}">
      <dgm:prSet phldrT="[Texte]"/>
      <dgm:spPr/>
      <dgm:t>
        <a:bodyPr/>
        <a:lstStyle/>
        <a:p>
          <a:r>
            <a:rPr lang="fr-FR" dirty="0"/>
            <a:t>Ne pas déposer un produit, hors de son carton d’emballage, directement sur la palette</a:t>
          </a:r>
        </a:p>
      </dgm:t>
    </dgm:pt>
    <dgm:pt modelId="{61BB2DF6-31AA-4D1B-8B80-C1E00D25EFB8}" type="parTrans" cxnId="{09130534-2731-4AB7-A492-5C4DD45F45E7}">
      <dgm:prSet/>
      <dgm:spPr/>
      <dgm:t>
        <a:bodyPr/>
        <a:lstStyle/>
        <a:p>
          <a:endParaRPr lang="fr-FR"/>
        </a:p>
      </dgm:t>
    </dgm:pt>
    <dgm:pt modelId="{B7F9499F-BEAB-43B4-848B-9C579FE61025}" type="sibTrans" cxnId="{09130534-2731-4AB7-A492-5C4DD45F45E7}">
      <dgm:prSet/>
      <dgm:spPr/>
      <dgm:t>
        <a:bodyPr/>
        <a:lstStyle/>
        <a:p>
          <a:endParaRPr lang="fr-FR"/>
        </a:p>
      </dgm:t>
    </dgm:pt>
    <dgm:pt modelId="{2C4CF24D-9BB2-420B-8ACA-8153B024457C}">
      <dgm:prSet phldrT="[Texte]"/>
      <dgm:spPr/>
      <dgm:t>
        <a:bodyPr/>
        <a:lstStyle/>
        <a:p>
          <a:r>
            <a:rPr lang="fr-FR" dirty="0"/>
            <a:t>Utiliser le découpe film à la place de cutters ou couteaux</a:t>
          </a:r>
        </a:p>
      </dgm:t>
    </dgm:pt>
    <dgm:pt modelId="{83EE28C5-3D43-4796-AF29-FC0AF8374E21}" type="parTrans" cxnId="{0585A77F-3A97-4338-BC22-29CDBA7DA589}">
      <dgm:prSet/>
      <dgm:spPr/>
      <dgm:t>
        <a:bodyPr/>
        <a:lstStyle/>
        <a:p>
          <a:endParaRPr lang="fr-FR"/>
        </a:p>
      </dgm:t>
    </dgm:pt>
    <dgm:pt modelId="{084115BE-BB08-41B8-AAEB-C5A63679C2D2}" type="sibTrans" cxnId="{0585A77F-3A97-4338-BC22-29CDBA7DA589}">
      <dgm:prSet/>
      <dgm:spPr/>
      <dgm:t>
        <a:bodyPr/>
        <a:lstStyle/>
        <a:p>
          <a:endParaRPr lang="fr-FR"/>
        </a:p>
      </dgm:t>
    </dgm:pt>
    <dgm:pt modelId="{30429557-7405-4C3E-AC24-69854D933AA3}">
      <dgm:prSet phldrT="[Texte]"/>
      <dgm:spPr/>
      <dgm:t>
        <a:bodyPr/>
        <a:lstStyle/>
        <a:p>
          <a:r>
            <a:rPr lang="fr-FR"/>
            <a:t>T°C des chambres froides</a:t>
          </a:r>
        </a:p>
      </dgm:t>
    </dgm:pt>
    <dgm:pt modelId="{A2B1FAA6-8AC5-4EE0-81AE-2E8D45FB7A25}" type="parTrans" cxnId="{D86753C3-5FAC-45B7-8252-2044C453DDDB}">
      <dgm:prSet/>
      <dgm:spPr/>
      <dgm:t>
        <a:bodyPr/>
        <a:lstStyle/>
        <a:p>
          <a:endParaRPr lang="fr-FR"/>
        </a:p>
      </dgm:t>
    </dgm:pt>
    <dgm:pt modelId="{B7C13385-B3B8-4E05-8FA1-7CF988939BB9}" type="sibTrans" cxnId="{D86753C3-5FAC-45B7-8252-2044C453DDDB}">
      <dgm:prSet/>
      <dgm:spPr/>
      <dgm:t>
        <a:bodyPr/>
        <a:lstStyle/>
        <a:p>
          <a:endParaRPr lang="fr-FR"/>
        </a:p>
      </dgm:t>
    </dgm:pt>
    <dgm:pt modelId="{AC88DDFC-1BFF-4C55-8BCA-70D4089F5B02}">
      <dgm:prSet phldrT="[Texte]"/>
      <dgm:spPr/>
      <dgm:t>
        <a:bodyPr/>
        <a:lstStyle/>
        <a:p>
          <a:r>
            <a:rPr lang="fr-FR"/>
            <a:t>T°C produits en déchargement et chargement des navettes</a:t>
          </a:r>
        </a:p>
      </dgm:t>
    </dgm:pt>
    <dgm:pt modelId="{AA2FC4BC-7CE1-48F2-819B-34754D0D3DEC}" type="parTrans" cxnId="{6E111E57-089E-4A5D-983C-0757642C40FD}">
      <dgm:prSet/>
      <dgm:spPr/>
      <dgm:t>
        <a:bodyPr/>
        <a:lstStyle/>
        <a:p>
          <a:endParaRPr lang="fr-FR"/>
        </a:p>
      </dgm:t>
    </dgm:pt>
    <dgm:pt modelId="{20BCBC73-25C6-40EA-B357-A52E64199D66}" type="sibTrans" cxnId="{6E111E57-089E-4A5D-983C-0757642C40FD}">
      <dgm:prSet/>
      <dgm:spPr/>
      <dgm:t>
        <a:bodyPr/>
        <a:lstStyle/>
        <a:p>
          <a:endParaRPr lang="fr-FR"/>
        </a:p>
      </dgm:t>
    </dgm:pt>
    <dgm:pt modelId="{42FB419E-136C-4F53-A447-189977710E53}">
      <dgm:prSet phldrT="[Texte]"/>
      <dgm:spPr/>
      <dgm:t>
        <a:bodyPr/>
        <a:lstStyle/>
        <a:p>
          <a:r>
            <a:rPr lang="fr-FR" dirty="0"/>
            <a:t>Aucun produit déposé à même le sol, même dans son carton d’emballage</a:t>
          </a:r>
        </a:p>
      </dgm:t>
    </dgm:pt>
    <dgm:pt modelId="{71168F52-D5C2-455C-9949-AC5D1EB6F338}" type="parTrans" cxnId="{C7F0735A-3BAD-468A-B6BE-0A6515C75986}">
      <dgm:prSet/>
      <dgm:spPr/>
    </dgm:pt>
    <dgm:pt modelId="{AC3AB20C-FBF2-48D9-A773-22CC8427144D}" type="sibTrans" cxnId="{C7F0735A-3BAD-468A-B6BE-0A6515C75986}">
      <dgm:prSet/>
      <dgm:spPr/>
    </dgm:pt>
    <dgm:pt modelId="{0EE82F1C-3F49-4D58-BF4F-A29EAE2427D2}" type="pres">
      <dgm:prSet presAssocID="{805E8DBF-834D-4334-BCF8-F97D7ECA4C2C}" presName="linear" presStyleCnt="0">
        <dgm:presLayoutVars>
          <dgm:dir/>
          <dgm:animLvl val="lvl"/>
          <dgm:resizeHandles val="exact"/>
        </dgm:presLayoutVars>
      </dgm:prSet>
      <dgm:spPr/>
    </dgm:pt>
    <dgm:pt modelId="{01EB4F36-D285-4252-9013-18989DD7B9EB}" type="pres">
      <dgm:prSet presAssocID="{5D80C4F9-137D-44FF-8E8B-32CFEECD79E5}" presName="parentLin" presStyleCnt="0"/>
      <dgm:spPr/>
    </dgm:pt>
    <dgm:pt modelId="{25E5C862-2242-4D3E-9168-611299895E84}" type="pres">
      <dgm:prSet presAssocID="{5D80C4F9-137D-44FF-8E8B-32CFEECD79E5}" presName="parentLeftMargin" presStyleLbl="node1" presStyleIdx="0" presStyleCnt="2"/>
      <dgm:spPr/>
    </dgm:pt>
    <dgm:pt modelId="{8262B916-BFCD-49DA-8B80-23CB66841F33}" type="pres">
      <dgm:prSet presAssocID="{5D80C4F9-137D-44FF-8E8B-32CFEECD79E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D04F71D-20FA-48FD-9428-0C95A5F3F4DC}" type="pres">
      <dgm:prSet presAssocID="{5D80C4F9-137D-44FF-8E8B-32CFEECD79E5}" presName="negativeSpace" presStyleCnt="0"/>
      <dgm:spPr/>
    </dgm:pt>
    <dgm:pt modelId="{BF5214A7-B4CF-411C-AB44-3239C14EB9F8}" type="pres">
      <dgm:prSet presAssocID="{5D80C4F9-137D-44FF-8E8B-32CFEECD79E5}" presName="childText" presStyleLbl="conFgAcc1" presStyleIdx="0" presStyleCnt="2">
        <dgm:presLayoutVars>
          <dgm:bulletEnabled val="1"/>
        </dgm:presLayoutVars>
      </dgm:prSet>
      <dgm:spPr/>
    </dgm:pt>
    <dgm:pt modelId="{CE2727A5-B587-4A20-A02B-2279706087B7}" type="pres">
      <dgm:prSet presAssocID="{6904E8BC-479D-4A6D-B461-DE2A65DFEF97}" presName="spaceBetweenRectangles" presStyleCnt="0"/>
      <dgm:spPr/>
    </dgm:pt>
    <dgm:pt modelId="{1067B85E-608B-480A-A6B7-8C0242AEBD4D}" type="pres">
      <dgm:prSet presAssocID="{B7A5B676-11EE-4905-A4AE-7084363CDB48}" presName="parentLin" presStyleCnt="0"/>
      <dgm:spPr/>
    </dgm:pt>
    <dgm:pt modelId="{DACA3AAB-A90F-4839-A851-88BA69B73603}" type="pres">
      <dgm:prSet presAssocID="{B7A5B676-11EE-4905-A4AE-7084363CDB48}" presName="parentLeftMargin" presStyleLbl="node1" presStyleIdx="0" presStyleCnt="2"/>
      <dgm:spPr/>
    </dgm:pt>
    <dgm:pt modelId="{B594597C-8604-4CBF-BCE1-08234AF5924D}" type="pres">
      <dgm:prSet presAssocID="{B7A5B676-11EE-4905-A4AE-7084363CDB4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826AA82-718F-4A00-96E1-9AC0377814F6}" type="pres">
      <dgm:prSet presAssocID="{B7A5B676-11EE-4905-A4AE-7084363CDB48}" presName="negativeSpace" presStyleCnt="0"/>
      <dgm:spPr/>
    </dgm:pt>
    <dgm:pt modelId="{08148772-0F3A-4712-9C41-153F189C8524}" type="pres">
      <dgm:prSet presAssocID="{B7A5B676-11EE-4905-A4AE-7084363CDB48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3AC2509-C030-4070-94D0-F18F9AFADA8B}" srcId="{805E8DBF-834D-4334-BCF8-F97D7ECA4C2C}" destId="{5D80C4F9-137D-44FF-8E8B-32CFEECD79E5}" srcOrd="0" destOrd="0" parTransId="{E8A9D9ED-FC18-4027-800C-6B46D79719C7}" sibTransId="{6904E8BC-479D-4A6D-B461-DE2A65DFEF97}"/>
    <dgm:cxn modelId="{1B030423-F144-4F3F-BFEF-E910B5FB6D30}" type="presOf" srcId="{3E5D1020-EF7F-4B20-AB2D-1794E34E76F4}" destId="{BF5214A7-B4CF-411C-AB44-3239C14EB9F8}" srcOrd="0" destOrd="3" presId="urn:microsoft.com/office/officeart/2005/8/layout/list1"/>
    <dgm:cxn modelId="{DC2AF82D-E4FE-48BC-9F58-44BC1A555D55}" srcId="{5D80C4F9-137D-44FF-8E8B-32CFEECD79E5}" destId="{B93DD0E6-FF6E-4FDC-A522-345D5B7D74EC}" srcOrd="1" destOrd="0" parTransId="{C3F6F136-ADED-416B-83A3-C664742BF953}" sibTransId="{55F6FB31-F14B-429B-8BA1-CA66EEA44637}"/>
    <dgm:cxn modelId="{09130534-2731-4AB7-A492-5C4DD45F45E7}" srcId="{5D80C4F9-137D-44FF-8E8B-32CFEECD79E5}" destId="{3E5D1020-EF7F-4B20-AB2D-1794E34E76F4}" srcOrd="3" destOrd="0" parTransId="{61BB2DF6-31AA-4D1B-8B80-C1E00D25EFB8}" sibTransId="{B7F9499F-BEAB-43B4-848B-9C579FE61025}"/>
    <dgm:cxn modelId="{971A2436-F761-4AED-8CC1-FE81AA56BDD1}" type="presOf" srcId="{42FB419E-136C-4F53-A447-189977710E53}" destId="{BF5214A7-B4CF-411C-AB44-3239C14EB9F8}" srcOrd="0" destOrd="4" presId="urn:microsoft.com/office/officeart/2005/8/layout/list1"/>
    <dgm:cxn modelId="{0DE3E671-90EE-4C5E-B6AB-620A0CD7589B}" type="presOf" srcId="{738D4D62-5C70-49CB-A228-F63A75598B0E}" destId="{BF5214A7-B4CF-411C-AB44-3239C14EB9F8}" srcOrd="0" destOrd="0" presId="urn:microsoft.com/office/officeart/2005/8/layout/list1"/>
    <dgm:cxn modelId="{6E111E57-089E-4A5D-983C-0757642C40FD}" srcId="{B7A5B676-11EE-4905-A4AE-7084363CDB48}" destId="{AC88DDFC-1BFF-4C55-8BCA-70D4089F5B02}" srcOrd="2" destOrd="0" parTransId="{AA2FC4BC-7CE1-48F2-819B-34754D0D3DEC}" sibTransId="{20BCBC73-25C6-40EA-B357-A52E64199D66}"/>
    <dgm:cxn modelId="{C7F0735A-3BAD-468A-B6BE-0A6515C75986}" srcId="{5D80C4F9-137D-44FF-8E8B-32CFEECD79E5}" destId="{42FB419E-136C-4F53-A447-189977710E53}" srcOrd="4" destOrd="0" parTransId="{71168F52-D5C2-455C-9949-AC5D1EB6F338}" sibTransId="{AC3AB20C-FBF2-48D9-A773-22CC8427144D}"/>
    <dgm:cxn modelId="{EF3F7B7D-700D-4401-B201-9E738E39C94B}" type="presOf" srcId="{B7A5B676-11EE-4905-A4AE-7084363CDB48}" destId="{B594597C-8604-4CBF-BCE1-08234AF5924D}" srcOrd="1" destOrd="0" presId="urn:microsoft.com/office/officeart/2005/8/layout/list1"/>
    <dgm:cxn modelId="{0585A77F-3A97-4338-BC22-29CDBA7DA589}" srcId="{5D80C4F9-137D-44FF-8E8B-32CFEECD79E5}" destId="{2C4CF24D-9BB2-420B-8ACA-8153B024457C}" srcOrd="5" destOrd="0" parTransId="{83EE28C5-3D43-4796-AF29-FC0AF8374E21}" sibTransId="{084115BE-BB08-41B8-AAEB-C5A63679C2D2}"/>
    <dgm:cxn modelId="{9D283B9A-CB77-4493-8DFE-6892EB9EE5CE}" type="presOf" srcId="{B93DD0E6-FF6E-4FDC-A522-345D5B7D74EC}" destId="{BF5214A7-B4CF-411C-AB44-3239C14EB9F8}" srcOrd="0" destOrd="1" presId="urn:microsoft.com/office/officeart/2005/8/layout/list1"/>
    <dgm:cxn modelId="{CB8985A9-C58A-4B5E-960C-FDCC7546B9FA}" srcId="{5D80C4F9-137D-44FF-8E8B-32CFEECD79E5}" destId="{738D4D62-5C70-49CB-A228-F63A75598B0E}" srcOrd="0" destOrd="0" parTransId="{760BE52F-3A6E-4C5C-B6B4-C47FDFBF24E5}" sibTransId="{9029DED5-1568-4875-AFA3-73010302FCAD}"/>
    <dgm:cxn modelId="{AFC816AE-A17B-4B1B-932D-F4325CD76C9D}" type="presOf" srcId="{30429557-7405-4C3E-AC24-69854D933AA3}" destId="{08148772-0F3A-4712-9C41-153F189C8524}" srcOrd="0" destOrd="1" presId="urn:microsoft.com/office/officeart/2005/8/layout/list1"/>
    <dgm:cxn modelId="{5B36CEB7-4B14-4B68-A6B3-CBE65ADB841B}" srcId="{B7A5B676-11EE-4905-A4AE-7084363CDB48}" destId="{4ABF6B53-FE8E-4BFA-ADAB-C8AA3C76C204}" srcOrd="0" destOrd="0" parTransId="{B5B1FEE0-A557-4A33-8443-E9737D15777F}" sibTransId="{63459B4C-2292-45AA-90A8-6195C379146B}"/>
    <dgm:cxn modelId="{7D06D9BD-A205-4B93-B1A2-2175C3EC630E}" type="presOf" srcId="{805E8DBF-834D-4334-BCF8-F97D7ECA4C2C}" destId="{0EE82F1C-3F49-4D58-BF4F-A29EAE2427D2}" srcOrd="0" destOrd="0" presId="urn:microsoft.com/office/officeart/2005/8/layout/list1"/>
    <dgm:cxn modelId="{40DDF6C1-1950-4466-9D9E-D58D93CDA389}" type="presOf" srcId="{9A79B8E0-89B6-4466-9625-E1FBFDED78FE}" destId="{BF5214A7-B4CF-411C-AB44-3239C14EB9F8}" srcOrd="0" destOrd="2" presId="urn:microsoft.com/office/officeart/2005/8/layout/list1"/>
    <dgm:cxn modelId="{D86753C3-5FAC-45B7-8252-2044C453DDDB}" srcId="{B7A5B676-11EE-4905-A4AE-7084363CDB48}" destId="{30429557-7405-4C3E-AC24-69854D933AA3}" srcOrd="1" destOrd="0" parTransId="{A2B1FAA6-8AC5-4EE0-81AE-2E8D45FB7A25}" sibTransId="{B7C13385-B3B8-4E05-8FA1-7CF988939BB9}"/>
    <dgm:cxn modelId="{10A70FCA-E90E-4F32-875C-B18F4E71CB65}" type="presOf" srcId="{AC88DDFC-1BFF-4C55-8BCA-70D4089F5B02}" destId="{08148772-0F3A-4712-9C41-153F189C8524}" srcOrd="0" destOrd="2" presId="urn:microsoft.com/office/officeart/2005/8/layout/list1"/>
    <dgm:cxn modelId="{5DABB1D5-857D-4D4E-993A-968ACE8BEB05}" type="presOf" srcId="{2C4CF24D-9BB2-420B-8ACA-8153B024457C}" destId="{BF5214A7-B4CF-411C-AB44-3239C14EB9F8}" srcOrd="0" destOrd="5" presId="urn:microsoft.com/office/officeart/2005/8/layout/list1"/>
    <dgm:cxn modelId="{07B3D6DC-D346-4B9C-9093-B80FE9AF9EE3}" srcId="{805E8DBF-834D-4334-BCF8-F97D7ECA4C2C}" destId="{B7A5B676-11EE-4905-A4AE-7084363CDB48}" srcOrd="1" destOrd="0" parTransId="{1D24C7A9-FC40-4D73-BE9B-1B980F01834C}" sibTransId="{B9BEE276-BBF5-4267-ACC5-24C5EF88E32D}"/>
    <dgm:cxn modelId="{9D7916ED-604F-489B-A2B1-DE89670627B2}" type="presOf" srcId="{4ABF6B53-FE8E-4BFA-ADAB-C8AA3C76C204}" destId="{08148772-0F3A-4712-9C41-153F189C8524}" srcOrd="0" destOrd="0" presId="urn:microsoft.com/office/officeart/2005/8/layout/list1"/>
    <dgm:cxn modelId="{53D5A8F3-A608-49E9-BA32-44DF21455CE5}" type="presOf" srcId="{B7A5B676-11EE-4905-A4AE-7084363CDB48}" destId="{DACA3AAB-A90F-4839-A851-88BA69B73603}" srcOrd="0" destOrd="0" presId="urn:microsoft.com/office/officeart/2005/8/layout/list1"/>
    <dgm:cxn modelId="{5DBD18F7-1AB0-49FD-B623-FA8B46C599BF}" srcId="{5D80C4F9-137D-44FF-8E8B-32CFEECD79E5}" destId="{9A79B8E0-89B6-4466-9625-E1FBFDED78FE}" srcOrd="2" destOrd="0" parTransId="{669F15F1-8FE3-40DD-90EF-BE149EE6B54E}" sibTransId="{A76CFADB-62D6-42DD-9EE9-56C064D64735}"/>
    <dgm:cxn modelId="{D457F3F9-9205-4024-88A9-5BC4A7A2C236}" type="presOf" srcId="{5D80C4F9-137D-44FF-8E8B-32CFEECD79E5}" destId="{25E5C862-2242-4D3E-9168-611299895E84}" srcOrd="0" destOrd="0" presId="urn:microsoft.com/office/officeart/2005/8/layout/list1"/>
    <dgm:cxn modelId="{7CD2BBFC-54D0-4B71-8C83-6501C1DF8DBB}" type="presOf" srcId="{5D80C4F9-137D-44FF-8E8B-32CFEECD79E5}" destId="{8262B916-BFCD-49DA-8B80-23CB66841F33}" srcOrd="1" destOrd="0" presId="urn:microsoft.com/office/officeart/2005/8/layout/list1"/>
    <dgm:cxn modelId="{51397097-546B-47F7-BE87-A3FA91C42CFA}" type="presParOf" srcId="{0EE82F1C-3F49-4D58-BF4F-A29EAE2427D2}" destId="{01EB4F36-D285-4252-9013-18989DD7B9EB}" srcOrd="0" destOrd="0" presId="urn:microsoft.com/office/officeart/2005/8/layout/list1"/>
    <dgm:cxn modelId="{6BE3F12C-7772-4957-B825-A8C257EC0706}" type="presParOf" srcId="{01EB4F36-D285-4252-9013-18989DD7B9EB}" destId="{25E5C862-2242-4D3E-9168-611299895E84}" srcOrd="0" destOrd="0" presId="urn:microsoft.com/office/officeart/2005/8/layout/list1"/>
    <dgm:cxn modelId="{81B92341-A0A9-4558-BE63-F922C69EB196}" type="presParOf" srcId="{01EB4F36-D285-4252-9013-18989DD7B9EB}" destId="{8262B916-BFCD-49DA-8B80-23CB66841F33}" srcOrd="1" destOrd="0" presId="urn:microsoft.com/office/officeart/2005/8/layout/list1"/>
    <dgm:cxn modelId="{FFE8FB5C-FD17-4349-8193-B83FE08DAE35}" type="presParOf" srcId="{0EE82F1C-3F49-4D58-BF4F-A29EAE2427D2}" destId="{6D04F71D-20FA-48FD-9428-0C95A5F3F4DC}" srcOrd="1" destOrd="0" presId="urn:microsoft.com/office/officeart/2005/8/layout/list1"/>
    <dgm:cxn modelId="{7319B6DE-AE43-45BC-B5B0-9DC37BE23343}" type="presParOf" srcId="{0EE82F1C-3F49-4D58-BF4F-A29EAE2427D2}" destId="{BF5214A7-B4CF-411C-AB44-3239C14EB9F8}" srcOrd="2" destOrd="0" presId="urn:microsoft.com/office/officeart/2005/8/layout/list1"/>
    <dgm:cxn modelId="{F91E40CD-6B6E-43DF-AB7E-62544A8B5665}" type="presParOf" srcId="{0EE82F1C-3F49-4D58-BF4F-A29EAE2427D2}" destId="{CE2727A5-B587-4A20-A02B-2279706087B7}" srcOrd="3" destOrd="0" presId="urn:microsoft.com/office/officeart/2005/8/layout/list1"/>
    <dgm:cxn modelId="{C9C2C888-AF69-4060-9F2E-B9887902EF04}" type="presParOf" srcId="{0EE82F1C-3F49-4D58-BF4F-A29EAE2427D2}" destId="{1067B85E-608B-480A-A6B7-8C0242AEBD4D}" srcOrd="4" destOrd="0" presId="urn:microsoft.com/office/officeart/2005/8/layout/list1"/>
    <dgm:cxn modelId="{1A2EDC6C-2E7B-4B32-A3B3-C3AE863109EF}" type="presParOf" srcId="{1067B85E-608B-480A-A6B7-8C0242AEBD4D}" destId="{DACA3AAB-A90F-4839-A851-88BA69B73603}" srcOrd="0" destOrd="0" presId="urn:microsoft.com/office/officeart/2005/8/layout/list1"/>
    <dgm:cxn modelId="{91943EF7-1139-4537-87A9-F10172567459}" type="presParOf" srcId="{1067B85E-608B-480A-A6B7-8C0242AEBD4D}" destId="{B594597C-8604-4CBF-BCE1-08234AF5924D}" srcOrd="1" destOrd="0" presId="urn:microsoft.com/office/officeart/2005/8/layout/list1"/>
    <dgm:cxn modelId="{89920058-A0CE-4CB4-9BDA-B2EA67722DAB}" type="presParOf" srcId="{0EE82F1C-3F49-4D58-BF4F-A29EAE2427D2}" destId="{2826AA82-718F-4A00-96E1-9AC0377814F6}" srcOrd="5" destOrd="0" presId="urn:microsoft.com/office/officeart/2005/8/layout/list1"/>
    <dgm:cxn modelId="{6072FF4E-5D96-4B1A-9DBC-0AF50409A4D3}" type="presParOf" srcId="{0EE82F1C-3F49-4D58-BF4F-A29EAE2427D2}" destId="{08148772-0F3A-4712-9C41-153F189C852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59012-83CC-45EF-AFF7-8A14F27964CF}">
      <dsp:nvSpPr>
        <dsp:cNvPr id="0" name=""/>
        <dsp:cNvSpPr/>
      </dsp:nvSpPr>
      <dsp:spPr>
        <a:xfrm>
          <a:off x="1902499" y="580209"/>
          <a:ext cx="3880140" cy="3880140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6">
            <a:shade val="90000"/>
            <a:hueOff val="306979"/>
            <a:satOff val="-12503"/>
            <a:lumOff val="189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02D2AF-7F6C-47A2-ABA9-7C5B903FA252}">
      <dsp:nvSpPr>
        <dsp:cNvPr id="0" name=""/>
        <dsp:cNvSpPr/>
      </dsp:nvSpPr>
      <dsp:spPr>
        <a:xfrm>
          <a:off x="1902499" y="580209"/>
          <a:ext cx="3880140" cy="3880140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6">
            <a:shade val="90000"/>
            <a:hueOff val="613958"/>
            <a:satOff val="-25006"/>
            <a:lumOff val="3790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441858-89D3-4B50-ABF6-673CB3B7AEAF}">
      <dsp:nvSpPr>
        <dsp:cNvPr id="0" name=""/>
        <dsp:cNvSpPr/>
      </dsp:nvSpPr>
      <dsp:spPr>
        <a:xfrm>
          <a:off x="2000494" y="582745"/>
          <a:ext cx="3880140" cy="3880140"/>
        </a:xfrm>
        <a:prstGeom prst="blockArc">
          <a:avLst>
            <a:gd name="adj1" fmla="val 21553678"/>
            <a:gd name="adj2" fmla="val 5577848"/>
            <a:gd name="adj3" fmla="val 4640"/>
          </a:avLst>
        </a:prstGeom>
        <a:solidFill>
          <a:schemeClr val="accent6">
            <a:shade val="90000"/>
            <a:hueOff val="306979"/>
            <a:satOff val="-12503"/>
            <a:lumOff val="189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78B8A6-7E04-428D-8285-FF6AF0F3D7BB}">
      <dsp:nvSpPr>
        <dsp:cNvPr id="0" name=""/>
        <dsp:cNvSpPr/>
      </dsp:nvSpPr>
      <dsp:spPr>
        <a:xfrm>
          <a:off x="2000433" y="577677"/>
          <a:ext cx="3880140" cy="3880140"/>
        </a:xfrm>
        <a:prstGeom prst="blockArc">
          <a:avLst>
            <a:gd name="adj1" fmla="val 16022264"/>
            <a:gd name="adj2" fmla="val 21562871"/>
            <a:gd name="adj3" fmla="val 4640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0233E5-64B8-4472-AC0E-B788BD72D4CB}">
      <dsp:nvSpPr>
        <dsp:cNvPr id="0" name=""/>
        <dsp:cNvSpPr/>
      </dsp:nvSpPr>
      <dsp:spPr>
        <a:xfrm>
          <a:off x="2949607" y="1627317"/>
          <a:ext cx="1785924" cy="1785924"/>
        </a:xfrm>
        <a:prstGeom prst="ellipse">
          <a:avLst/>
        </a:prstGeom>
        <a:solidFill>
          <a:schemeClr val="accent6">
            <a:shade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kern="1200"/>
            <a:t>ISO 22000</a:t>
          </a:r>
        </a:p>
      </dsp:txBody>
      <dsp:txXfrm>
        <a:off x="3211150" y="1888860"/>
        <a:ext cx="1262838" cy="1262838"/>
      </dsp:txXfrm>
    </dsp:sp>
    <dsp:sp modelId="{E194AAAA-CAEB-403F-8F3F-488979842A60}">
      <dsp:nvSpPr>
        <dsp:cNvPr id="0" name=""/>
        <dsp:cNvSpPr/>
      </dsp:nvSpPr>
      <dsp:spPr>
        <a:xfrm>
          <a:off x="2942470" y="141"/>
          <a:ext cx="1800199" cy="1250147"/>
        </a:xfrm>
        <a:prstGeom prst="ellipse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Système de management</a:t>
          </a:r>
        </a:p>
      </dsp:txBody>
      <dsp:txXfrm>
        <a:off x="3206103" y="183221"/>
        <a:ext cx="1272933" cy="883987"/>
      </dsp:txXfrm>
    </dsp:sp>
    <dsp:sp modelId="{577362C3-8822-48DD-A2FD-9A5DC4AEC39F}">
      <dsp:nvSpPr>
        <dsp:cNvPr id="0" name=""/>
        <dsp:cNvSpPr/>
      </dsp:nvSpPr>
      <dsp:spPr>
        <a:xfrm>
          <a:off x="4800442" y="1872207"/>
          <a:ext cx="2070031" cy="1250147"/>
        </a:xfrm>
        <a:prstGeom prst="ellipse">
          <a:avLst/>
        </a:prstGeom>
        <a:solidFill>
          <a:schemeClr val="accent6">
            <a:shade val="50000"/>
            <a:hueOff val="297622"/>
            <a:satOff val="-13386"/>
            <a:lumOff val="2323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Reconnaissance internationale</a:t>
          </a:r>
        </a:p>
      </dsp:txBody>
      <dsp:txXfrm>
        <a:off x="5103591" y="2055287"/>
        <a:ext cx="1463733" cy="883987"/>
      </dsp:txXfrm>
    </dsp:sp>
    <dsp:sp modelId="{262CCA46-844B-4523-8911-7509F86F38E0}">
      <dsp:nvSpPr>
        <dsp:cNvPr id="0" name=""/>
        <dsp:cNvSpPr/>
      </dsp:nvSpPr>
      <dsp:spPr>
        <a:xfrm>
          <a:off x="2915360" y="3790271"/>
          <a:ext cx="1854418" cy="1250147"/>
        </a:xfrm>
        <a:prstGeom prst="ellipse">
          <a:avLst/>
        </a:prstGeom>
        <a:solidFill>
          <a:schemeClr val="accent6">
            <a:shade val="50000"/>
            <a:hueOff val="595245"/>
            <a:satOff val="-26772"/>
            <a:lumOff val="4647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Sécurité des Aliments</a:t>
          </a:r>
        </a:p>
      </dsp:txBody>
      <dsp:txXfrm>
        <a:off x="3186933" y="3973351"/>
        <a:ext cx="1311272" cy="883987"/>
      </dsp:txXfrm>
    </dsp:sp>
    <dsp:sp modelId="{2C97A7C4-B60F-4924-B8A3-ED3E769860DA}">
      <dsp:nvSpPr>
        <dsp:cNvPr id="0" name=""/>
        <dsp:cNvSpPr/>
      </dsp:nvSpPr>
      <dsp:spPr>
        <a:xfrm>
          <a:off x="1076221" y="1895206"/>
          <a:ext cx="1742568" cy="1250147"/>
        </a:xfrm>
        <a:prstGeom prst="ellipse">
          <a:avLst/>
        </a:prstGeom>
        <a:solidFill>
          <a:schemeClr val="accent6">
            <a:shade val="50000"/>
            <a:hueOff val="297622"/>
            <a:satOff val="-13386"/>
            <a:lumOff val="2323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Audits par un organisme tiers</a:t>
          </a:r>
        </a:p>
      </dsp:txBody>
      <dsp:txXfrm>
        <a:off x="1331414" y="2078286"/>
        <a:ext cx="1232182" cy="8839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4CF8A7-0EB6-4684-B2BB-96E7476DB0BE}">
      <dsp:nvSpPr>
        <dsp:cNvPr id="0" name=""/>
        <dsp:cNvSpPr/>
      </dsp:nvSpPr>
      <dsp:spPr>
        <a:xfrm>
          <a:off x="0" y="404494"/>
          <a:ext cx="7128792" cy="219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3273" tIns="499872" rIns="553273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Propreté individuelle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Propreté de l’environnement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Manipulation des produits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Utilisation d’un découpe film</a:t>
          </a:r>
        </a:p>
      </dsp:txBody>
      <dsp:txXfrm>
        <a:off x="0" y="404494"/>
        <a:ext cx="7128792" cy="2192400"/>
      </dsp:txXfrm>
    </dsp:sp>
    <dsp:sp modelId="{9082A787-8A6B-46FB-8862-227CEF120EC6}">
      <dsp:nvSpPr>
        <dsp:cNvPr id="0" name=""/>
        <dsp:cNvSpPr/>
      </dsp:nvSpPr>
      <dsp:spPr>
        <a:xfrm>
          <a:off x="356439" y="50254"/>
          <a:ext cx="4990154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8616" tIns="0" rIns="188616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Consignes simples</a:t>
          </a:r>
        </a:p>
      </dsp:txBody>
      <dsp:txXfrm>
        <a:off x="391024" y="84839"/>
        <a:ext cx="4920984" cy="6393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4CF8A7-0EB6-4684-B2BB-96E7476DB0BE}">
      <dsp:nvSpPr>
        <dsp:cNvPr id="0" name=""/>
        <dsp:cNvSpPr/>
      </dsp:nvSpPr>
      <dsp:spPr>
        <a:xfrm>
          <a:off x="0" y="362421"/>
          <a:ext cx="7266384" cy="874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3952" tIns="312420" rIns="563952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kern="1200"/>
            <a:t>Chambres (ne pas bloquer les rideaux en ouverture)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kern="1200"/>
            <a:t>Quai</a:t>
          </a:r>
        </a:p>
      </dsp:txBody>
      <dsp:txXfrm>
        <a:off x="0" y="362421"/>
        <a:ext cx="7266384" cy="874125"/>
      </dsp:txXfrm>
    </dsp:sp>
    <dsp:sp modelId="{9082A787-8A6B-46FB-8862-227CEF120EC6}">
      <dsp:nvSpPr>
        <dsp:cNvPr id="0" name=""/>
        <dsp:cNvSpPr/>
      </dsp:nvSpPr>
      <dsp:spPr>
        <a:xfrm>
          <a:off x="363319" y="141021"/>
          <a:ext cx="5086468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256" tIns="0" rIns="192256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/>
            <a:t>Maintenir les portes fermées</a:t>
          </a:r>
        </a:p>
      </dsp:txBody>
      <dsp:txXfrm>
        <a:off x="384935" y="162637"/>
        <a:ext cx="5043236" cy="399568"/>
      </dsp:txXfrm>
    </dsp:sp>
    <dsp:sp modelId="{DD113795-5A90-49F9-94CE-76008AA08AA2}">
      <dsp:nvSpPr>
        <dsp:cNvPr id="0" name=""/>
        <dsp:cNvSpPr/>
      </dsp:nvSpPr>
      <dsp:spPr>
        <a:xfrm>
          <a:off x="0" y="1538946"/>
          <a:ext cx="7266384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3952" tIns="312420" rIns="563952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kern="1200" dirty="0"/>
            <a:t>Limiter le temps de transit des palettes dans une zone à température non adaptée au produit (Ex: Produit surgelé placé sur un quai en T°C positive)</a:t>
          </a:r>
        </a:p>
      </dsp:txBody>
      <dsp:txXfrm>
        <a:off x="0" y="1538946"/>
        <a:ext cx="7266384" cy="850500"/>
      </dsp:txXfrm>
    </dsp:sp>
    <dsp:sp modelId="{85487552-D029-41BC-86D1-1AD179B88FEB}">
      <dsp:nvSpPr>
        <dsp:cNvPr id="0" name=""/>
        <dsp:cNvSpPr/>
      </dsp:nvSpPr>
      <dsp:spPr>
        <a:xfrm>
          <a:off x="363319" y="1317547"/>
          <a:ext cx="5086468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256" tIns="0" rIns="192256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/>
            <a:t>Limiter le temps de transit des produits</a:t>
          </a:r>
        </a:p>
      </dsp:txBody>
      <dsp:txXfrm>
        <a:off x="384935" y="1339163"/>
        <a:ext cx="5043236" cy="399568"/>
      </dsp:txXfrm>
    </dsp:sp>
    <dsp:sp modelId="{604C0D1B-12AF-491D-B95F-779963800565}">
      <dsp:nvSpPr>
        <dsp:cNvPr id="0" name=""/>
        <dsp:cNvSpPr/>
      </dsp:nvSpPr>
      <dsp:spPr>
        <a:xfrm>
          <a:off x="0" y="2691846"/>
          <a:ext cx="7266384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3952" tIns="312420" rIns="563952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500" kern="1200"/>
            <a:t>Remontez toute anomalie détectée à votre responsable (température anormale, givre sur les produits, portes ou rideau abîmée etc)</a:t>
          </a:r>
        </a:p>
      </dsp:txBody>
      <dsp:txXfrm>
        <a:off x="0" y="2691846"/>
        <a:ext cx="7266384" cy="850500"/>
      </dsp:txXfrm>
    </dsp:sp>
    <dsp:sp modelId="{5C9C17D6-55BB-4AFE-85A6-15E3B9331E32}">
      <dsp:nvSpPr>
        <dsp:cNvPr id="0" name=""/>
        <dsp:cNvSpPr/>
      </dsp:nvSpPr>
      <dsp:spPr>
        <a:xfrm>
          <a:off x="363319" y="2470447"/>
          <a:ext cx="5086468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256" tIns="0" rIns="192256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/>
            <a:t>Tous responsables de la sécurité des aliments</a:t>
          </a:r>
        </a:p>
      </dsp:txBody>
      <dsp:txXfrm>
        <a:off x="384935" y="2492063"/>
        <a:ext cx="5043236" cy="3995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C9719D-A644-45E3-ABDB-4E597DD7576D}">
      <dsp:nvSpPr>
        <dsp:cNvPr id="0" name=""/>
        <dsp:cNvSpPr/>
      </dsp:nvSpPr>
      <dsp:spPr>
        <a:xfrm>
          <a:off x="4196871" y="1294195"/>
          <a:ext cx="1470609" cy="14068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Retours</a:t>
          </a:r>
        </a:p>
      </dsp:txBody>
      <dsp:txXfrm>
        <a:off x="4412237" y="1500218"/>
        <a:ext cx="1039877" cy="994764"/>
      </dsp:txXfrm>
    </dsp:sp>
    <dsp:sp modelId="{BC7A1A99-C351-4A6B-B950-E49746F4210E}">
      <dsp:nvSpPr>
        <dsp:cNvPr id="0" name=""/>
        <dsp:cNvSpPr/>
      </dsp:nvSpPr>
      <dsp:spPr>
        <a:xfrm rot="10800000" flipH="1">
          <a:off x="3168352" y="4211174"/>
          <a:ext cx="668691" cy="357865"/>
        </a:xfrm>
        <a:prstGeom prst="rightArrow">
          <a:avLst>
            <a:gd name="adj1" fmla="val 60000"/>
            <a:gd name="adj2" fmla="val 50000"/>
          </a:avLst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 dirty="0"/>
        </a:p>
      </dsp:txBody>
      <dsp:txXfrm rot="10800000">
        <a:off x="3168352" y="4282747"/>
        <a:ext cx="561332" cy="214719"/>
      </dsp:txXfrm>
    </dsp:sp>
    <dsp:sp modelId="{F5F6415C-BA3D-439D-8D33-8C311DBAC4DF}">
      <dsp:nvSpPr>
        <dsp:cNvPr id="0" name=""/>
        <dsp:cNvSpPr/>
      </dsp:nvSpPr>
      <dsp:spPr>
        <a:xfrm>
          <a:off x="2846367" y="0"/>
          <a:ext cx="1520757" cy="15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Réception</a:t>
          </a:r>
        </a:p>
      </dsp:txBody>
      <dsp:txXfrm>
        <a:off x="3069077" y="222710"/>
        <a:ext cx="1075337" cy="1075337"/>
      </dsp:txXfrm>
    </dsp:sp>
    <dsp:sp modelId="{BE4EA8FE-0F0F-40AF-B354-6D5CAAE467DF}">
      <dsp:nvSpPr>
        <dsp:cNvPr id="0" name=""/>
        <dsp:cNvSpPr/>
      </dsp:nvSpPr>
      <dsp:spPr>
        <a:xfrm rot="5961167" flipH="1">
          <a:off x="4562787" y="2788200"/>
          <a:ext cx="520356" cy="413646"/>
        </a:xfrm>
        <a:prstGeom prst="rightArrow">
          <a:avLst>
            <a:gd name="adj1" fmla="val 60000"/>
            <a:gd name="adj2" fmla="val 50000"/>
          </a:avLst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/>
        </a:p>
      </dsp:txBody>
      <dsp:txXfrm rot="10800000">
        <a:off x="4614751" y="2932151"/>
        <a:ext cx="396262" cy="248188"/>
      </dsp:txXfrm>
    </dsp:sp>
    <dsp:sp modelId="{844492AC-8AED-41F2-B1F9-37B407854C46}">
      <dsp:nvSpPr>
        <dsp:cNvPr id="0" name=""/>
        <dsp:cNvSpPr/>
      </dsp:nvSpPr>
      <dsp:spPr>
        <a:xfrm>
          <a:off x="3816419" y="3192077"/>
          <a:ext cx="1528741" cy="15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Livraison</a:t>
          </a:r>
        </a:p>
      </dsp:txBody>
      <dsp:txXfrm>
        <a:off x="4040298" y="3414787"/>
        <a:ext cx="1080983" cy="1075337"/>
      </dsp:txXfrm>
    </dsp:sp>
    <dsp:sp modelId="{C22555EE-DD25-47EA-A4A8-5F278C86C96E}">
      <dsp:nvSpPr>
        <dsp:cNvPr id="0" name=""/>
        <dsp:cNvSpPr/>
      </dsp:nvSpPr>
      <dsp:spPr>
        <a:xfrm rot="2628605">
          <a:off x="1512290" y="1981560"/>
          <a:ext cx="325754" cy="4414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 dirty="0"/>
        </a:p>
      </dsp:txBody>
      <dsp:txXfrm rot="10800000">
        <a:off x="1525892" y="2036014"/>
        <a:ext cx="228028" cy="264841"/>
      </dsp:txXfrm>
    </dsp:sp>
    <dsp:sp modelId="{C1683445-1397-4F28-A4D2-D0BD0438F4F7}">
      <dsp:nvSpPr>
        <dsp:cNvPr id="0" name=""/>
        <dsp:cNvSpPr/>
      </dsp:nvSpPr>
      <dsp:spPr>
        <a:xfrm>
          <a:off x="1645754" y="3263589"/>
          <a:ext cx="1520757" cy="15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Chargement Déchargement</a:t>
          </a:r>
        </a:p>
      </dsp:txBody>
      <dsp:txXfrm>
        <a:off x="1868464" y="3486299"/>
        <a:ext cx="1075337" cy="1075337"/>
      </dsp:txXfrm>
    </dsp:sp>
    <dsp:sp modelId="{B0232692-6F42-446B-B610-E4D621E99F2F}">
      <dsp:nvSpPr>
        <dsp:cNvPr id="0" name=""/>
        <dsp:cNvSpPr/>
      </dsp:nvSpPr>
      <dsp:spPr>
        <a:xfrm rot="14016080" flipH="1">
          <a:off x="1710221" y="2846340"/>
          <a:ext cx="560913" cy="413646"/>
        </a:xfrm>
        <a:prstGeom prst="rightArrow">
          <a:avLst>
            <a:gd name="adj1" fmla="val 60000"/>
            <a:gd name="adj2" fmla="val 50000"/>
          </a:avLst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/>
        </a:p>
      </dsp:txBody>
      <dsp:txXfrm rot="10800000">
        <a:off x="1735449" y="2879127"/>
        <a:ext cx="436819" cy="248188"/>
      </dsp:txXfrm>
    </dsp:sp>
    <dsp:sp modelId="{2AEB92F9-B6C1-4D75-9ED9-A760816EE6F0}">
      <dsp:nvSpPr>
        <dsp:cNvPr id="0" name=""/>
        <dsp:cNvSpPr/>
      </dsp:nvSpPr>
      <dsp:spPr>
        <a:xfrm>
          <a:off x="1112506" y="1235925"/>
          <a:ext cx="1520757" cy="15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Entreposage</a:t>
          </a:r>
        </a:p>
      </dsp:txBody>
      <dsp:txXfrm>
        <a:off x="1335216" y="1458635"/>
        <a:ext cx="1075337" cy="10753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4CF8A7-0EB6-4684-B2BB-96E7476DB0BE}">
      <dsp:nvSpPr>
        <dsp:cNvPr id="0" name=""/>
        <dsp:cNvSpPr/>
      </dsp:nvSpPr>
      <dsp:spPr>
        <a:xfrm>
          <a:off x="0" y="327578"/>
          <a:ext cx="7992888" cy="136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0337" tIns="374904" rIns="62033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/>
            <a:t>Odeur et aspect du chargement (état palette, cartons conformes…)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/>
            <a:t>Contrôle étiquetage et DLC/DLUO/DDM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/>
            <a:t>Protéger les produits en cas de gerbage (intercalaire)</a:t>
          </a:r>
        </a:p>
      </dsp:txBody>
      <dsp:txXfrm>
        <a:off x="0" y="327578"/>
        <a:ext cx="7992888" cy="1360800"/>
      </dsp:txXfrm>
    </dsp:sp>
    <dsp:sp modelId="{9082A787-8A6B-46FB-8862-227CEF120EC6}">
      <dsp:nvSpPr>
        <dsp:cNvPr id="0" name=""/>
        <dsp:cNvSpPr/>
      </dsp:nvSpPr>
      <dsp:spPr>
        <a:xfrm>
          <a:off x="378571" y="84232"/>
          <a:ext cx="559502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/>
            <a:t>Contrôles spécifiques</a:t>
          </a:r>
        </a:p>
      </dsp:txBody>
      <dsp:txXfrm>
        <a:off x="404510" y="110171"/>
        <a:ext cx="5543143" cy="479482"/>
      </dsp:txXfrm>
    </dsp:sp>
    <dsp:sp modelId="{426EA078-943C-435C-96F9-A2CA142C5697}">
      <dsp:nvSpPr>
        <dsp:cNvPr id="0" name=""/>
        <dsp:cNvSpPr/>
      </dsp:nvSpPr>
      <dsp:spPr>
        <a:xfrm>
          <a:off x="0" y="2051259"/>
          <a:ext cx="7992888" cy="1559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0337" tIns="374904" rIns="62033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/>
            <a:t>Utiliser le </a:t>
          </a:r>
          <a:r>
            <a:rPr lang="fr-FR" sz="1800" kern="1200" dirty="0" err="1"/>
            <a:t>testo</a:t>
          </a:r>
          <a:r>
            <a:rPr lang="fr-FR" sz="1800" kern="1200" dirty="0"/>
            <a:t> 110 ou équivalent étalonné pour les contrôles températures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/>
            <a:t>Contrôler les produits : T°C toutes les 10 palettes au sol, en privilégiant les produits sensibles</a:t>
          </a:r>
        </a:p>
      </dsp:txBody>
      <dsp:txXfrm>
        <a:off x="0" y="2051259"/>
        <a:ext cx="7992888" cy="1559250"/>
      </dsp:txXfrm>
    </dsp:sp>
    <dsp:sp modelId="{3AAA1495-615F-4B2D-9E0F-A3AB958C4822}">
      <dsp:nvSpPr>
        <dsp:cNvPr id="0" name=""/>
        <dsp:cNvSpPr/>
      </dsp:nvSpPr>
      <dsp:spPr>
        <a:xfrm>
          <a:off x="399644" y="1785579"/>
          <a:ext cx="559502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478" tIns="0" rIns="211478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/>
            <a:t>Thermomètre</a:t>
          </a:r>
        </a:p>
      </dsp:txBody>
      <dsp:txXfrm>
        <a:off x="425583" y="1811518"/>
        <a:ext cx="5543143" cy="4794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5214A7-B4CF-411C-AB44-3239C14EB9F8}">
      <dsp:nvSpPr>
        <dsp:cNvPr id="0" name=""/>
        <dsp:cNvSpPr/>
      </dsp:nvSpPr>
      <dsp:spPr>
        <a:xfrm>
          <a:off x="0" y="438714"/>
          <a:ext cx="4139952" cy="2702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1306" tIns="270764" rIns="32130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Maintenir les portes fermées au maximum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Limiter le temps de transit des produits sur les quais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Respecter les règles d’hygiène personnelle (tenue propre, plaies pansées, lavages des mains, respect d’un plan de nettoyage du dépôt, …)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Ne pas déposer un produit, hors de son carton d’emballage, directement sur la palette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Aucun produit déposé à même le sol, même dans son carton d’emballage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Utiliser le découpe film à la place de cutters ou couteaux</a:t>
          </a:r>
        </a:p>
      </dsp:txBody>
      <dsp:txXfrm>
        <a:off x="0" y="438714"/>
        <a:ext cx="4139952" cy="2702700"/>
      </dsp:txXfrm>
    </dsp:sp>
    <dsp:sp modelId="{8262B916-BFCD-49DA-8B80-23CB66841F33}">
      <dsp:nvSpPr>
        <dsp:cNvPr id="0" name=""/>
        <dsp:cNvSpPr/>
      </dsp:nvSpPr>
      <dsp:spPr>
        <a:xfrm>
          <a:off x="206997" y="246834"/>
          <a:ext cx="2897966" cy="383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536" tIns="0" rIns="109536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1. Bonnes pratiques à respecter</a:t>
          </a:r>
        </a:p>
      </dsp:txBody>
      <dsp:txXfrm>
        <a:off x="225731" y="265568"/>
        <a:ext cx="2860498" cy="346292"/>
      </dsp:txXfrm>
    </dsp:sp>
    <dsp:sp modelId="{08148772-0F3A-4712-9C41-153F189C8524}">
      <dsp:nvSpPr>
        <dsp:cNvPr id="0" name=""/>
        <dsp:cNvSpPr/>
      </dsp:nvSpPr>
      <dsp:spPr>
        <a:xfrm>
          <a:off x="0" y="3403494"/>
          <a:ext cx="4139952" cy="11670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1306" tIns="270764" rIns="32130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/>
            <a:t>T°C des produits en réception des fournisseurs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/>
            <a:t>T°C des chambres froides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/>
            <a:t>T°C produits en déchargement et chargement des navettes</a:t>
          </a:r>
        </a:p>
      </dsp:txBody>
      <dsp:txXfrm>
        <a:off x="0" y="3403494"/>
        <a:ext cx="4139952" cy="1167075"/>
      </dsp:txXfrm>
    </dsp:sp>
    <dsp:sp modelId="{B594597C-8604-4CBF-BCE1-08234AF5924D}">
      <dsp:nvSpPr>
        <dsp:cNvPr id="0" name=""/>
        <dsp:cNvSpPr/>
      </dsp:nvSpPr>
      <dsp:spPr>
        <a:xfrm>
          <a:off x="206997" y="3211614"/>
          <a:ext cx="2897966" cy="383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536" tIns="0" rIns="109536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/>
            <a:t>2. Contrôles températures</a:t>
          </a:r>
        </a:p>
      </dsp:txBody>
      <dsp:txXfrm>
        <a:off x="225731" y="3230348"/>
        <a:ext cx="2860498" cy="34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>
            <a:lvl1pPr algn="l" defTabSz="91693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9" y="0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>
            <a:lvl1pPr algn="r" defTabSz="91693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145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b" anchorCtr="0" compatLnSpc="1">
            <a:prstTxWarp prst="textNoShape">
              <a:avLst/>
            </a:prstTxWarp>
          </a:bodyPr>
          <a:lstStyle>
            <a:lvl1pPr algn="l" defTabSz="91693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9" y="9430145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b" anchorCtr="0" compatLnSpc="1">
            <a:prstTxWarp prst="textNoShape">
              <a:avLst/>
            </a:prstTxWarp>
          </a:bodyPr>
          <a:lstStyle>
            <a:lvl1pPr algn="r" defTabSz="916939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1658513C-FD0B-43B4-B8F4-4C633220198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40891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>
            <a:lvl1pPr algn="l" defTabSz="91693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9" y="0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>
            <a:lvl1pPr algn="r" defTabSz="91693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2950"/>
            <a:ext cx="4968875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141" y="4715073"/>
            <a:ext cx="4985393" cy="44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145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b" anchorCtr="0" compatLnSpc="1">
            <a:prstTxWarp prst="textNoShape">
              <a:avLst/>
            </a:prstTxWarp>
          </a:bodyPr>
          <a:lstStyle>
            <a:lvl1pPr algn="l" defTabSz="91693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9" y="9430145"/>
            <a:ext cx="2946576" cy="496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21" tIns="45860" rIns="91721" bIns="45860" numCol="1" anchor="b" anchorCtr="0" compatLnSpc="1">
            <a:prstTxWarp prst="textNoShape">
              <a:avLst/>
            </a:prstTxWarp>
          </a:bodyPr>
          <a:lstStyle>
            <a:lvl1pPr algn="r" defTabSz="916939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C23A1851-E1AC-437E-A55E-8250B7D40A2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23054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6939"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 marL="755506" indent="-290579" defTabSz="916939"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2pPr>
            <a:lvl3pPr marL="1162317" indent="-232463" defTabSz="916939"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3pPr>
            <a:lvl4pPr marL="1627243" indent="-232463" defTabSz="916939"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4pPr>
            <a:lvl5pPr marL="2092170" indent="-232463" defTabSz="916939"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5pPr>
            <a:lvl6pPr marL="2557097" indent="-232463" defTabSz="916939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6pPr>
            <a:lvl7pPr marL="3022023" indent="-232463" defTabSz="916939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7pPr>
            <a:lvl8pPr marL="3486950" indent="-232463" defTabSz="916939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8pPr>
            <a:lvl9pPr marL="3951877" indent="-232463" defTabSz="916939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bg1"/>
                </a:solidFill>
                <a:latin typeface="Arial Narrow" panose="020B0606020202030204" pitchFamily="34" charset="0"/>
              </a:defRPr>
            </a:lvl9pPr>
          </a:lstStyle>
          <a:p>
            <a:fld id="{8CFEDBBD-0020-4A15-95CF-8F0B8F81C2FF}" type="slidenum">
              <a:rPr lang="fr-FR" altLang="fr-FR" sz="1200">
                <a:solidFill>
                  <a:schemeClr val="tx1"/>
                </a:solidFill>
                <a:latin typeface="Times" panose="02020603050405020304" pitchFamily="18" charset="0"/>
              </a:rPr>
              <a:pPr/>
              <a:t>1</a:t>
            </a:fld>
            <a:endParaRPr lang="fr-FR" altLang="fr-FR" sz="12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814463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15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15215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11325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712199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/>
              <a:t>Système de management</a:t>
            </a:r>
            <a:r>
              <a:rPr lang="fr-FR" b="0" dirty="0"/>
              <a:t>: Exigences sur la communication, l’amélioration continue, formation </a:t>
            </a:r>
            <a:r>
              <a:rPr lang="fr-FR" b="0" dirty="0" err="1"/>
              <a:t>etc</a:t>
            </a:r>
            <a:endParaRPr lang="fr-FR" b="0" dirty="0"/>
          </a:p>
          <a:p>
            <a:r>
              <a:rPr lang="fr-FR" b="1" dirty="0"/>
              <a:t>Reconnaissance</a:t>
            </a:r>
            <a:r>
              <a:rPr lang="fr-FR" b="1" baseline="0" dirty="0"/>
              <a:t> internationale: </a:t>
            </a:r>
            <a:r>
              <a:rPr lang="fr-FR" baseline="0" dirty="0"/>
              <a:t>Certification ISO garantissant aux parties prenantes le respect des exigences d’une norme internationale</a:t>
            </a:r>
          </a:p>
          <a:p>
            <a:r>
              <a:rPr lang="fr-FR" b="1" baseline="0" dirty="0"/>
              <a:t>Sécurité des aliments</a:t>
            </a:r>
            <a:r>
              <a:rPr lang="fr-FR" baseline="0" dirty="0"/>
              <a:t>: Norme centrée sur la sécurité des aliments </a:t>
            </a:r>
          </a:p>
          <a:p>
            <a:r>
              <a:rPr lang="fr-FR" b="1" baseline="0" dirty="0"/>
              <a:t>Audits: </a:t>
            </a:r>
            <a:r>
              <a:rPr lang="fr-FR" baseline="0" dirty="0"/>
              <a:t>Audits annuels effectués un échantillon de sites par un organisme de certification accrédité (Bureau Veritas) pour garantir l’indépendance et la pertinence 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3266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 rtl="0"/>
            <a:r>
              <a:rPr lang="fr-FR" dirty="0"/>
              <a:t>Garantir la sécurité des aliments au client</a:t>
            </a:r>
          </a:p>
          <a:p>
            <a:pPr lvl="0" algn="l" rtl="0"/>
            <a:r>
              <a:rPr lang="fr-FR" dirty="0"/>
              <a:t>Fournir des produits sûrs pour le consommateur</a:t>
            </a:r>
          </a:p>
          <a:p>
            <a:pPr lvl="0" algn="l" rtl="0"/>
            <a:r>
              <a:rPr lang="fr-FR" dirty="0"/>
              <a:t>Répondre aux exigences légales et réglementaires en matière de SDA</a:t>
            </a:r>
          </a:p>
          <a:p>
            <a:pPr defTabSz="929853"/>
            <a:r>
              <a:rPr lang="fr-FR" dirty="0"/>
              <a:t>Valeur sûre et argumentaire pour aider à la vente</a:t>
            </a:r>
          </a:p>
          <a:p>
            <a:pPr lvl="0" rtl="0"/>
            <a:r>
              <a:rPr lang="fr-FR" sz="1600" dirty="0"/>
              <a:t>Finalités ISO 22000 </a:t>
            </a:r>
          </a:p>
          <a:p>
            <a:pPr lvl="1" algn="l" rtl="0"/>
            <a:r>
              <a:rPr lang="fr-FR" sz="1600" dirty="0"/>
              <a:t>Garantir la sécurité des aliments au client</a:t>
            </a:r>
          </a:p>
          <a:p>
            <a:pPr lvl="1" algn="l" rtl="0"/>
            <a:r>
              <a:rPr lang="fr-FR" sz="1600" dirty="0"/>
              <a:t>Fournir des produits sûrs pour le consommateur</a:t>
            </a:r>
          </a:p>
          <a:p>
            <a:pPr lvl="1" algn="l" rtl="0"/>
            <a:r>
              <a:rPr lang="fr-FR" sz="1600" dirty="0"/>
              <a:t>Répondre aux exigences légales et réglementaires en matière de SDA</a:t>
            </a:r>
          </a:p>
          <a:p>
            <a:pPr lvl="0" rtl="0"/>
            <a:r>
              <a:rPr lang="fr-FR" sz="1600" dirty="0"/>
              <a:t>→ Renforcement de la confiance client </a:t>
            </a:r>
          </a:p>
          <a:p>
            <a:pPr lvl="1" rtl="0"/>
            <a:r>
              <a:rPr lang="fr-FR" sz="1600" dirty="0"/>
              <a:t>Valeur sûre et argumentaire pour aider à la vente</a:t>
            </a:r>
          </a:p>
          <a:p>
            <a:pPr lvl="0" rtl="0"/>
            <a:r>
              <a:rPr lang="fr-FR" sz="1600" dirty="0"/>
              <a:t>→ Renforcement de la confiance vis-à-vis des autorités</a:t>
            </a:r>
          </a:p>
          <a:p>
            <a:pPr lvl="0" rtl="0"/>
            <a:r>
              <a:rPr lang="fr-FR" sz="1600" dirty="0"/>
              <a:t>Tout en gardant une démarche d’amélioration continue</a:t>
            </a:r>
          </a:p>
          <a:p>
            <a:pPr lvl="0" algn="l" rtl="0"/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60857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81169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33646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None/>
            </a:pPr>
            <a:r>
              <a:rPr lang="fr-FR" altLang="fr-FR" dirty="0">
                <a:latin typeface="Arial Narrow" panose="020B0606020202030204" pitchFamily="34" charset="0"/>
                <a:sym typeface="Wingdings" panose="05000000000000000000" pitchFamily="2" charset="2"/>
              </a:rPr>
              <a:t>Surveillance de plusieurs Points critique à toutes étapes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dirty="0">
                <a:latin typeface="Arial Narrow" panose="020B0606020202030204" pitchFamily="34" charset="0"/>
                <a:sym typeface="Wingdings" panose="05000000000000000000" pitchFamily="2" charset="2"/>
              </a:rPr>
              <a:t>Contrôle à réception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dirty="0">
                <a:latin typeface="Arial Narrow" panose="020B0606020202030204" pitchFamily="34" charset="0"/>
                <a:sym typeface="Wingdings" panose="05000000000000000000" pitchFamily="2" charset="2"/>
              </a:rPr>
              <a:t>Stockage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i="1" dirty="0">
                <a:latin typeface="Arial Narrow" panose="020B0606020202030204" pitchFamily="34" charset="0"/>
                <a:sym typeface="Wingdings" panose="05000000000000000000" pitchFamily="2" charset="2"/>
              </a:rPr>
              <a:t>Navette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i="1" dirty="0">
                <a:latin typeface="Arial Narrow" panose="020B0606020202030204" pitchFamily="34" charset="0"/>
                <a:sym typeface="Wingdings" panose="05000000000000000000" pitchFamily="2" charset="2"/>
              </a:rPr>
              <a:t>Livraison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i="1" dirty="0">
                <a:latin typeface="Arial Narrow" panose="020B0606020202030204" pitchFamily="34" charset="0"/>
                <a:sym typeface="Wingdings" panose="05000000000000000000" pitchFamily="2" charset="2"/>
              </a:rPr>
              <a:t>Retour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i="1" dirty="0">
                <a:latin typeface="Arial Narrow" panose="020B0606020202030204" pitchFamily="34" charset="0"/>
                <a:sym typeface="Wingdings" panose="05000000000000000000" pitchFamily="2" charset="2"/>
              </a:rPr>
              <a:t>Intégrité des emballages</a:t>
            </a:r>
            <a:endParaRPr lang="fr-FR" altLang="fr-FR" i="1" dirty="0">
              <a:latin typeface="Arial Narrow" panose="020B0606020202030204" pitchFamily="34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11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92698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1 contrôle toutes les 10 palettes (frais, produits sensibles en priorité : viandes hachées, tartares, poissons)</a:t>
            </a:r>
          </a:p>
          <a:p>
            <a:r>
              <a:rPr lang="fr-FR" dirty="0"/>
              <a:t>Enregistrement sur document + visa </a:t>
            </a:r>
            <a:r>
              <a:rPr lang="fr-FR" dirty="0" err="1"/>
              <a:t>resp</a:t>
            </a:r>
            <a:r>
              <a:rPr lang="fr-FR" dirty="0"/>
              <a:t> réception en fin de poste</a:t>
            </a:r>
          </a:p>
          <a:p>
            <a:r>
              <a:rPr lang="fr-FR" dirty="0"/>
              <a:t>T°C surgelés/glaces : -15°C</a:t>
            </a:r>
          </a:p>
          <a:p>
            <a:r>
              <a:rPr lang="fr-FR" dirty="0"/>
              <a:t>T°C frais limite basse : 0°C</a:t>
            </a:r>
          </a:p>
          <a:p>
            <a:r>
              <a:rPr lang="fr-FR" dirty="0"/>
              <a:t>1 seul document d’enregistrement des T°C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12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45945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pPr>
              <a:defRPr/>
            </a:pPr>
            <a:fld id="{5D63FA04-EDE7-40B1-8B3A-F5031F06555B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pPr>
              <a:defRPr/>
            </a:pPr>
            <a:fld id="{DDF3E885-C33E-4804-B993-0C7B913F294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93022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7021425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3364687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6055348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6955472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3747898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83368221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C8770-EBFE-471D-9B66-E65F585F978D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44FBBD-515C-46EF-956E-15FE56E8E737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54440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61D473-F872-4882-8362-C0D3085A6FE1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D5D25-0F71-4436-B82E-48F76E0C7F3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4657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pPr>
              <a:defRPr/>
            </a:pPr>
            <a:fld id="{DE59EF05-04E0-4619-AA37-763B5A5EFE19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pPr>
              <a:defRPr/>
            </a:pPr>
            <a:fld id="{4F23907E-64FE-4B06-B328-C24198DBFA3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78434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2655AB-CAFE-4DDA-B77A-D81968AED91F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6105025"/>
            <a:ext cx="1224383" cy="65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50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863A54-0969-45F2-9B05-D6BE33CBD551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09CE5-2A45-4507-86B3-9E5B6D16B3F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8548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C8FFEC-1973-488A-BB10-EB84EC70DF62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CFDE2A-8D65-4031-85E3-65B38122587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185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03B59A-8FA6-47C1-BC86-DBEC7D887B0A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485BD8-8764-4B79-B16A-7076C269482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4578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817456-D225-4A80-A905-690CCF33FDFC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B5D885-A010-4D28-8D93-C9CF1DF794DF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73837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C175D1-CCFC-4B5C-946B-5F269CD38BE0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DE6B8A-DA99-4D52-B6BD-A1C9D00EDE4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1773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FD0714-8A2A-4CB0-8CD1-BBB43488C599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7888E-87DB-41C7-94FA-CC2F3776447E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44901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86034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  <p:sldLayoutId id="2147483780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9.jp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10.jpg"/><Relationship Id="rId9" Type="http://schemas.microsoft.com/office/2007/relationships/diagramDrawing" Target="../diagrams/drawing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ysco.sharepoint.com/:v:/s/sysfr_iso22000/EQh5uYJk0w1Ml_HbbK49dDUBharsBpuYyTTfOX8SLHRlgQ?e=zD3vOy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sysco.sharepoint.com/:v:/s/sysfr_iso22000/EbcjDER-SgVMrYTHTU9RX5kBj8--bq5liyRKhaa6Osy2vQ?e=k3mTI7" TargetMode="External"/><Relationship Id="rId4" Type="http://schemas.openxmlformats.org/officeDocument/2006/relationships/hyperlink" Target="file:///\\Bk-lt-fs06\bfdi\Commun\QUALITE%20-%20Equipe%20IT\Formation\Int&#233;gration%20Nouvel%20arrivant\Bases%20formations%202018\Videos\M1%20Microbiologie.mp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sysco.sharepoint.com/:v:/s/sysfr_iso22000/ESa5u_SSnhZMnTMWuNMvLIwBQJChC_BHbctEki0oCEPxCw?e=XCo3j5" TargetMode="External"/><Relationship Id="rId3" Type="http://schemas.openxmlformats.org/officeDocument/2006/relationships/diagramLayout" Target="../diagrams/layout2.xml"/><Relationship Id="rId7" Type="http://schemas.openxmlformats.org/officeDocument/2006/relationships/hyperlink" Target="file:///\\Bk-lt-fs06\bfdi\Commun\QUALITE%20-%20Equipe%20IT\Formation\Int&#233;gration%20Nouvel%20arrivant\Bases%20formations%202018\Videos\M2%20Hygi&#232;ne.mp4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Videos/M3b%20CF%20Depot.mp4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sysco.sharepoint.com/:v:/s/sysfr_iso22000/EVZ_dtUqY1RAiXXQs2Tth1oB2cbd4FyA7p1E1i6htnY2Mw?e=fwdgZt" TargetMode="External"/><Relationship Id="rId4" Type="http://schemas.openxmlformats.org/officeDocument/2006/relationships/hyperlink" Target="https://sysco.sharepoint.com/:v:/s/sysfr_iso22000/ETZce6pLYsVInyRlcJzB6yEBlpgSySCladxW84SLhf-GOw?e=7G1Zp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 dirty="0"/>
              <a:t>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564096" y="2603354"/>
            <a:ext cx="8015808" cy="2854498"/>
          </a:xfrm>
        </p:spPr>
        <p:txBody>
          <a:bodyPr rtlCol="0">
            <a:normAutofit fontScale="92500"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FR" alt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Formation Sécurité des Aliments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fr-FR" alt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fr-FR" altLang="fr-FR" sz="3600" b="1" i="1" dirty="0">
                <a:solidFill>
                  <a:srgbClr val="002060"/>
                </a:solidFill>
              </a:rPr>
              <a:t>RECEPTION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fr-FR" alt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FR" alt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endParaRPr lang="fr-FR" alt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DAF0B-94DD-4979-8D66-EC1CCE91F6CC}" type="slidenum">
              <a:rPr lang="fr-FR" altLang="fr-FR"/>
              <a:pPr>
                <a:defRPr/>
              </a:pPr>
              <a:t>1</a:t>
            </a:fld>
            <a:endParaRPr lang="fr-FR" alt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692696"/>
            <a:ext cx="2160240" cy="115793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1F179D-C038-4245-B952-B456E029D4B8}" type="slidenum">
              <a:rPr lang="fr-FR" altLang="fr-FR"/>
              <a:pPr>
                <a:defRPr/>
              </a:pPr>
              <a:t>10</a:t>
            </a:fld>
            <a:endParaRPr lang="fr-FR" altLang="fr-FR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627852232"/>
              </p:ext>
            </p:extLst>
          </p:nvPr>
        </p:nvGraphicFramePr>
        <p:xfrm>
          <a:off x="1187624" y="836712"/>
          <a:ext cx="7266384" cy="3683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à coins arrondis 10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Chaîne du froid</a:t>
            </a:r>
          </a:p>
        </p:txBody>
      </p:sp>
      <p:sp>
        <p:nvSpPr>
          <p:cNvPr id="5" name="Espace réservé du numéro de diapositive 3"/>
          <p:cNvSpPr txBox="1">
            <a:spLocks/>
          </p:cNvSpPr>
          <p:nvPr/>
        </p:nvSpPr>
        <p:spPr>
          <a:xfrm>
            <a:off x="8275320" y="6117336"/>
            <a:ext cx="4114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0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400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400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400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400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051F179D-C038-4245-B952-B456E029D4B8}" type="slidenum">
              <a:rPr lang="fr-FR" altLang="fr-FR" smtClean="0"/>
              <a:pPr>
                <a:defRPr/>
              </a:pPr>
              <a:t>10</a:t>
            </a:fld>
            <a:endParaRPr lang="fr-FR" alt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413388"/>
              </p:ext>
            </p:extLst>
          </p:nvPr>
        </p:nvGraphicFramePr>
        <p:xfrm>
          <a:off x="32179" y="5013176"/>
          <a:ext cx="3924435" cy="16931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5754">
                  <a:extLst>
                    <a:ext uri="{9D8B030D-6E8A-4147-A177-3AD203B41FA5}">
                      <a16:colId xmlns:a16="http://schemas.microsoft.com/office/drawing/2014/main" val="940755198"/>
                    </a:ext>
                  </a:extLst>
                </a:gridCol>
                <a:gridCol w="1403805">
                  <a:extLst>
                    <a:ext uri="{9D8B030D-6E8A-4147-A177-3AD203B41FA5}">
                      <a16:colId xmlns:a16="http://schemas.microsoft.com/office/drawing/2014/main" val="3608709050"/>
                    </a:ext>
                  </a:extLst>
                </a:gridCol>
                <a:gridCol w="1214876">
                  <a:extLst>
                    <a:ext uri="{9D8B030D-6E8A-4147-A177-3AD203B41FA5}">
                      <a16:colId xmlns:a16="http://schemas.microsoft.com/office/drawing/2014/main" val="4013055548"/>
                    </a:ext>
                  </a:extLst>
                </a:gridCol>
              </a:tblGrid>
              <a:tr h="5562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Dépôt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Consigne </a:t>
                      </a:r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réglage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</a:t>
                      </a:r>
                      <a:r>
                        <a:rPr lang="fr-FR" sz="1400" baseline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T°C d’air</a:t>
                      </a:r>
                      <a:endParaRPr lang="fr-FR" sz="16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0406139"/>
                  </a:ext>
                </a:extLst>
              </a:tr>
              <a:tr h="5562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Chambre négative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-21°C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 ≤ -18°C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8740611"/>
                  </a:ext>
                </a:extLst>
              </a:tr>
              <a:tr h="5806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Chambre positive</a:t>
                      </a:r>
                      <a:endParaRPr lang="fr-FR" sz="16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Entre 0 et +2°C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7917183"/>
                  </a:ext>
                </a:extLst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677531"/>
              </p:ext>
            </p:extLst>
          </p:nvPr>
        </p:nvGraphicFramePr>
        <p:xfrm>
          <a:off x="5093066" y="5013176"/>
          <a:ext cx="4022104" cy="16750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0001">
                  <a:extLst>
                    <a:ext uri="{9D8B030D-6E8A-4147-A177-3AD203B41FA5}">
                      <a16:colId xmlns:a16="http://schemas.microsoft.com/office/drawing/2014/main" val="1173629598"/>
                    </a:ext>
                  </a:extLst>
                </a:gridCol>
                <a:gridCol w="1375024">
                  <a:extLst>
                    <a:ext uri="{9D8B030D-6E8A-4147-A177-3AD203B41FA5}">
                      <a16:colId xmlns:a16="http://schemas.microsoft.com/office/drawing/2014/main" val="3706685522"/>
                    </a:ext>
                  </a:extLst>
                </a:gridCol>
                <a:gridCol w="1277079">
                  <a:extLst>
                    <a:ext uri="{9D8B030D-6E8A-4147-A177-3AD203B41FA5}">
                      <a16:colId xmlns:a16="http://schemas.microsoft.com/office/drawing/2014/main" val="3653388549"/>
                    </a:ext>
                  </a:extLst>
                </a:gridCol>
              </a:tblGrid>
              <a:tr h="5473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Camion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Consigne </a:t>
                      </a:r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réglage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</a:t>
                      </a:r>
                      <a:r>
                        <a:rPr lang="fr-FR" sz="1400" baseline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T°C d’air</a:t>
                      </a:r>
                      <a:endParaRPr lang="fr-FR" sz="16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3096838"/>
                  </a:ext>
                </a:extLst>
              </a:tr>
              <a:tr h="6190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Compartiment négatif</a:t>
                      </a:r>
                      <a:endParaRPr lang="fr-FR" sz="16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-25°C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-18°C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8629766"/>
                  </a:ext>
                </a:extLst>
              </a:tr>
              <a:tr h="5086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Compartiment positif</a:t>
                      </a:r>
                      <a:endParaRPr lang="fr-FR" sz="16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0° / 1°C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Entre 0°C et +3°C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90244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B5D885-A010-4D28-8D93-C9CF1DF794DF}" type="slidenum">
              <a:rPr lang="fr-FR" altLang="fr-FR" smtClean="0"/>
              <a:pPr>
                <a:defRPr/>
              </a:pPr>
              <a:t>11</a:t>
            </a:fld>
            <a:endParaRPr lang="fr-FR" altLang="fr-FR"/>
          </a:p>
        </p:txBody>
      </p:sp>
      <p:sp>
        <p:nvSpPr>
          <p:cNvPr id="5" name="ZoneTexte 4"/>
          <p:cNvSpPr txBox="1"/>
          <p:nvPr/>
        </p:nvSpPr>
        <p:spPr>
          <a:xfrm>
            <a:off x="1907704" y="1031140"/>
            <a:ext cx="2305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Contrôles températures </a:t>
            </a:r>
            <a:r>
              <a:rPr lang="fr-FR" sz="1200" dirty="0">
                <a:solidFill>
                  <a:srgbClr val="002060"/>
                </a:solidFill>
              </a:rPr>
              <a:t>à réception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002060"/>
                </a:solidFill>
              </a:rPr>
              <a:t>Limitation du </a:t>
            </a:r>
            <a:r>
              <a:rPr lang="fr-FR" sz="1200" b="1" dirty="0">
                <a:solidFill>
                  <a:srgbClr val="002060"/>
                </a:solidFill>
              </a:rPr>
              <a:t>temps de transit </a:t>
            </a:r>
            <a:r>
              <a:rPr lang="fr-FR" sz="1200" dirty="0">
                <a:solidFill>
                  <a:srgbClr val="002060"/>
                </a:solidFill>
              </a:rPr>
              <a:t>sur les quai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11560" y="2597312"/>
            <a:ext cx="18121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</a:rPr>
              <a:t>Maintenir les portes des chambres et des quais fermées </a:t>
            </a:r>
            <a:r>
              <a:rPr lang="fr-FR" sz="1200" dirty="0">
                <a:solidFill>
                  <a:schemeClr val="tx1"/>
                </a:solidFill>
              </a:rPr>
              <a:t>le plus souvent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</a:rPr>
              <a:t>Contrôler régulièrement la température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9"/>
          <a:stretch/>
        </p:blipFill>
        <p:spPr>
          <a:xfrm>
            <a:off x="827584" y="4387981"/>
            <a:ext cx="923484" cy="892786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5364088" y="5834722"/>
            <a:ext cx="21952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</a:rPr>
              <a:t>Toute livraison réalisée par un chauffeur formé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chemeClr val="tx1"/>
                </a:solidFill>
              </a:rPr>
              <a:t>Dépose sauvage interdite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675" y="3140968"/>
            <a:ext cx="1298972" cy="1247013"/>
          </a:xfrm>
          <a:prstGeom prst="rect">
            <a:avLst/>
          </a:prstGeom>
        </p:spPr>
      </p:pic>
      <p:sp>
        <p:nvSpPr>
          <p:cNvPr id="11" name="Rectangle à coins arrondis 10"/>
          <p:cNvSpPr/>
          <p:nvPr/>
        </p:nvSpPr>
        <p:spPr>
          <a:xfrm>
            <a:off x="1907704" y="122121"/>
            <a:ext cx="7076542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Chaîne du froid</a:t>
            </a:r>
          </a:p>
        </p:txBody>
      </p:sp>
      <p:graphicFrame>
        <p:nvGraphicFramePr>
          <p:cNvPr id="13" name="Diagramme 12"/>
          <p:cNvGraphicFramePr/>
          <p:nvPr>
            <p:extLst/>
          </p:nvPr>
        </p:nvGraphicFramePr>
        <p:xfrm>
          <a:off x="1187624" y="1059783"/>
          <a:ext cx="6919935" cy="52388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6" name="Flèche droite 4"/>
          <p:cNvSpPr/>
          <p:nvPr/>
        </p:nvSpPr>
        <p:spPr>
          <a:xfrm rot="8878365">
            <a:off x="3397613" y="1783049"/>
            <a:ext cx="227168" cy="43039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1400" kern="1200"/>
          </a:p>
        </p:txBody>
      </p:sp>
      <p:grpSp>
        <p:nvGrpSpPr>
          <p:cNvPr id="17" name="Groupe 16"/>
          <p:cNvGrpSpPr/>
          <p:nvPr/>
        </p:nvGrpSpPr>
        <p:grpSpPr>
          <a:xfrm rot="10800000">
            <a:off x="3852674" y="2773879"/>
            <a:ext cx="1511413" cy="367088"/>
            <a:chOff x="3168352" y="4211174"/>
            <a:chExt cx="668691" cy="357865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grpSpPr>
        <p:sp>
          <p:nvSpPr>
            <p:cNvPr id="20" name="Flèche droite 19"/>
            <p:cNvSpPr/>
            <p:nvPr/>
          </p:nvSpPr>
          <p:spPr>
            <a:xfrm rot="10800000" flipH="1">
              <a:off x="3168352" y="4211174"/>
              <a:ext cx="668691" cy="357865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Flèche droite 4"/>
            <p:cNvSpPr/>
            <p:nvPr/>
          </p:nvSpPr>
          <p:spPr>
            <a:xfrm rot="21600000">
              <a:off x="3168352" y="4282747"/>
              <a:ext cx="561332" cy="214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300" kern="1200" dirty="0"/>
            </a:p>
          </p:txBody>
        </p:sp>
      </p:grpSp>
      <p:grpSp>
        <p:nvGrpSpPr>
          <p:cNvPr id="22" name="Groupe 21"/>
          <p:cNvGrpSpPr/>
          <p:nvPr/>
        </p:nvGrpSpPr>
        <p:grpSpPr>
          <a:xfrm rot="13618504">
            <a:off x="3543511" y="1980749"/>
            <a:ext cx="413646" cy="520356"/>
            <a:chOff x="4616142" y="2734845"/>
            <a:chExt cx="413646" cy="520356"/>
          </a:xfrm>
        </p:grpSpPr>
        <p:sp>
          <p:nvSpPr>
            <p:cNvPr id="23" name="Flèche droite 22"/>
            <p:cNvSpPr/>
            <p:nvPr/>
          </p:nvSpPr>
          <p:spPr>
            <a:xfrm rot="5961167" flipH="1">
              <a:off x="4562787" y="2788200"/>
              <a:ext cx="520356" cy="413646"/>
            </a:xfrm>
            <a:prstGeom prst="rightArrow">
              <a:avLst>
                <a:gd name="adj1" fmla="val 60000"/>
                <a:gd name="adj2" fmla="val 50000"/>
              </a:avLst>
            </a:prstGeom>
            <a:gradFill flip="none" rotWithShape="0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Flèche droite 4"/>
            <p:cNvSpPr/>
            <p:nvPr/>
          </p:nvSpPr>
          <p:spPr>
            <a:xfrm rot="16761167">
              <a:off x="4614751" y="2932151"/>
              <a:ext cx="396262" cy="2481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3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684570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AA051F-48C2-451C-A6D8-44763AADBC3D}" type="slidenum">
              <a:rPr lang="fr-FR" altLang="fr-FR"/>
              <a:pPr>
                <a:defRPr/>
              </a:pPr>
              <a:t>12</a:t>
            </a:fld>
            <a:endParaRPr lang="fr-FR" altLang="fr-FR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2020705318"/>
              </p:ext>
            </p:extLst>
          </p:nvPr>
        </p:nvGraphicFramePr>
        <p:xfrm>
          <a:off x="971600" y="908720"/>
          <a:ext cx="7992888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/>
          <p:cNvSpPr/>
          <p:nvPr/>
        </p:nvSpPr>
        <p:spPr>
          <a:xfrm>
            <a:off x="3419873" y="6473298"/>
            <a:ext cx="4176464" cy="26807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/>
              <a:t>Présenter les affiches spécifiques Réception sur site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Contrôles spécifiques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75856" y="4437112"/>
            <a:ext cx="5328592" cy="242088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043608" y="5157192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600" dirty="0">
                <a:solidFill>
                  <a:srgbClr val="002060"/>
                </a:solidFill>
              </a:rPr>
              <a:t>Températures limites acceptées lors des opérations de déchargement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50FEC-C431-446C-A3BC-BE0E71F81390}" type="slidenum">
              <a:rPr lang="fr-FR" altLang="fr-FR"/>
              <a:pPr>
                <a:defRPr/>
              </a:pPr>
              <a:t>13</a:t>
            </a:fld>
            <a:endParaRPr lang="fr-FR" alt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Questionnaire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981200" y="1905000"/>
            <a:ext cx="56388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sz="3600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 de compléter le questionnaire</a:t>
            </a:r>
          </a:p>
          <a:p>
            <a:pPr algn="ctr">
              <a:spcBef>
                <a:spcPct val="50000"/>
              </a:spcBef>
              <a:defRPr/>
            </a:pPr>
            <a:r>
              <a:rPr lang="fr-FR" altLang="fr-FR" sz="3600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de signer la feuille de présence à cette formation</a:t>
            </a:r>
          </a:p>
        </p:txBody>
      </p:sp>
    </p:spTree>
    <p:extLst>
      <p:ext uri="{BB962C8B-B14F-4D97-AF65-F5344CB8AC3E}">
        <p14:creationId xmlns:p14="http://schemas.microsoft.com/office/powerpoint/2010/main" val="1662169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2B709F-B2DC-4237-B3E5-794A79A47F11}" type="slidenum">
              <a:rPr lang="fr-FR" altLang="fr-FR"/>
              <a:pPr>
                <a:defRPr/>
              </a:pPr>
              <a:t>14</a:t>
            </a:fld>
            <a:endParaRPr lang="fr-FR" altLang="fr-FR"/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1907704" y="2780928"/>
            <a:ext cx="56388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 pour votre participation</a:t>
            </a:r>
          </a:p>
        </p:txBody>
      </p:sp>
    </p:spTree>
    <p:extLst>
      <p:ext uri="{BB962C8B-B14F-4D97-AF65-F5344CB8AC3E}">
        <p14:creationId xmlns:p14="http://schemas.microsoft.com/office/powerpoint/2010/main" val="247825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0" y="20446"/>
            <a:ext cx="913710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Essentiel ISO 22000</a:t>
            </a:r>
          </a:p>
          <a:p>
            <a:pPr algn="ctr">
              <a:spcBef>
                <a:spcPts val="0"/>
              </a:spcBef>
              <a:defRPr/>
            </a:pPr>
            <a:r>
              <a:rPr lang="fr-FR" altLang="fr-FR" sz="2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Equipe Réception</a:t>
            </a: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3737951443"/>
              </p:ext>
            </p:extLst>
          </p:nvPr>
        </p:nvGraphicFramePr>
        <p:xfrm>
          <a:off x="251520" y="1299984"/>
          <a:ext cx="4139952" cy="4817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467262"/>
              </p:ext>
            </p:extLst>
          </p:nvPr>
        </p:nvGraphicFramePr>
        <p:xfrm>
          <a:off x="4844653" y="4429980"/>
          <a:ext cx="3903811" cy="15841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0614">
                  <a:extLst>
                    <a:ext uri="{9D8B030D-6E8A-4147-A177-3AD203B41FA5}">
                      <a16:colId xmlns:a16="http://schemas.microsoft.com/office/drawing/2014/main" val="940755198"/>
                    </a:ext>
                  </a:extLst>
                </a:gridCol>
                <a:gridCol w="1244765">
                  <a:extLst>
                    <a:ext uri="{9D8B030D-6E8A-4147-A177-3AD203B41FA5}">
                      <a16:colId xmlns:a16="http://schemas.microsoft.com/office/drawing/2014/main" val="3608709050"/>
                    </a:ext>
                  </a:extLst>
                </a:gridCol>
                <a:gridCol w="1738432">
                  <a:extLst>
                    <a:ext uri="{9D8B030D-6E8A-4147-A177-3AD203B41FA5}">
                      <a16:colId xmlns:a16="http://schemas.microsoft.com/office/drawing/2014/main" val="4013055548"/>
                    </a:ext>
                  </a:extLst>
                </a:gridCol>
              </a:tblGrid>
              <a:tr h="5204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Dépôt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Consigne de réglage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</a:t>
                      </a:r>
                      <a:r>
                        <a:rPr lang="fr-FR" sz="12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T°C d’air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0406139"/>
                  </a:ext>
                </a:extLst>
              </a:tr>
              <a:tr h="5204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Chambre négative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-21°C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 ≤ -18°C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8740611"/>
                  </a:ext>
                </a:extLst>
              </a:tr>
              <a:tr h="5432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Chambre positive</a:t>
                      </a:r>
                      <a:endParaRPr lang="fr-FR" sz="14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0°/1°C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Entre 0 et 2°C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7917183"/>
                  </a:ext>
                </a:extLst>
              </a:tr>
            </a:tbl>
          </a:graphicData>
        </a:graphic>
      </p:graphicFrame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227119" y="4081860"/>
            <a:ext cx="266429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sz="1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T°C des chambres</a:t>
            </a:r>
            <a:endParaRPr lang="fr-FR" altLang="fr-FR" sz="1050" i="1" dirty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65577" y="1530817"/>
            <a:ext cx="4126934" cy="2404455"/>
          </a:xfrm>
          <a:prstGeom prst="rect">
            <a:avLst/>
          </a:prstGeom>
        </p:spPr>
      </p:pic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496896" y="1146096"/>
            <a:ext cx="266429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sz="1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T°C de réception des produits</a:t>
            </a:r>
            <a:endParaRPr lang="fr-FR" altLang="fr-FR" sz="1050" i="1" dirty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007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92442F-6FF5-46EB-B3C3-A20B82038F44}" type="slidenum">
              <a:rPr lang="fr-FR" altLang="fr-FR"/>
              <a:pPr>
                <a:defRPr/>
              </a:pPr>
              <a:t>2</a:t>
            </a:fld>
            <a:endParaRPr lang="fr-FR" altLang="fr-FR"/>
          </a:p>
        </p:txBody>
      </p:sp>
      <p:sp>
        <p:nvSpPr>
          <p:cNvPr id="2" name="Rectangle à coins arrondis 1"/>
          <p:cNvSpPr/>
          <p:nvPr/>
        </p:nvSpPr>
        <p:spPr>
          <a:xfrm>
            <a:off x="1907704" y="1628800"/>
            <a:ext cx="6984776" cy="309634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AutoNum type="arabicPeriod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Base générale</a:t>
            </a:r>
          </a:p>
          <a:p>
            <a:pPr marL="742950" indent="-742950">
              <a:buAutoNum type="arabicPeriod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La certification ISO 22000</a:t>
            </a:r>
          </a:p>
          <a:p>
            <a:pPr marL="742950" indent="-742950">
              <a:buAutoNum type="arabicPeriod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Chaîne du froid</a:t>
            </a:r>
          </a:p>
          <a:p>
            <a:pPr marL="742950" indent="-742950">
              <a:buAutoNum type="arabicPeriod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Hygiène</a:t>
            </a:r>
          </a:p>
          <a:p>
            <a:pPr marL="742950" indent="-742950">
              <a:buAutoNum type="arabicPeriod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Contrôles spécifiques au service</a:t>
            </a:r>
          </a:p>
          <a:p>
            <a:pPr marL="742950" indent="-742950">
              <a:buAutoNum type="arabicPeriod"/>
            </a:pP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Questionnaire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Sommaire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28CB7-A731-4E1C-948A-C4676219AAAB}" type="slidenum">
              <a:rPr lang="fr-FR" altLang="fr-FR"/>
              <a:pPr>
                <a:defRPr/>
              </a:pPr>
              <a:t>3</a:t>
            </a:fld>
            <a:endParaRPr lang="fr-FR" alt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 générale</a:t>
            </a:r>
          </a:p>
        </p:txBody>
      </p:sp>
      <p:sp>
        <p:nvSpPr>
          <p:cNvPr id="9" name="Rectangle 8"/>
          <p:cNvSpPr/>
          <p:nvPr/>
        </p:nvSpPr>
        <p:spPr>
          <a:xfrm>
            <a:off x="5148064" y="1756383"/>
            <a:ext cx="2758365" cy="585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M0 - </a:t>
            </a:r>
            <a:r>
              <a:rPr lang="fr-FR" sz="2800" dirty="0">
                <a:hlinkClick r:id="rId3"/>
              </a:rPr>
              <a:t>Introduction</a:t>
            </a:r>
            <a:endParaRPr lang="fr-FR" sz="2800" dirty="0"/>
          </a:p>
        </p:txBody>
      </p:sp>
      <p:sp>
        <p:nvSpPr>
          <p:cNvPr id="10" name="Rectangle 9">
            <a:hlinkClick r:id="rId4" action="ppaction://hlinkfile"/>
          </p:cNvPr>
          <p:cNvSpPr/>
          <p:nvPr/>
        </p:nvSpPr>
        <p:spPr>
          <a:xfrm>
            <a:off x="4860032" y="3589511"/>
            <a:ext cx="2974389" cy="585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M1 - </a:t>
            </a:r>
            <a:r>
              <a:rPr lang="fr-FR" sz="2800" dirty="0">
                <a:hlinkClick r:id="rId5"/>
              </a:rPr>
              <a:t>Microbiologie</a:t>
            </a:r>
            <a:endParaRPr lang="fr-FR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971600" y="1510683"/>
            <a:ext cx="52737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>
                <a:solidFill>
                  <a:srgbClr val="002060"/>
                </a:solidFill>
              </a:rPr>
              <a:t>Imaginer une </a:t>
            </a:r>
          </a:p>
          <a:p>
            <a:r>
              <a:rPr lang="fr-FR" sz="3200" i="1" dirty="0">
                <a:solidFill>
                  <a:srgbClr val="002060"/>
                </a:solidFill>
              </a:rPr>
              <a:t>entreprise pas sérieuse?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999064" y="3390499"/>
            <a:ext cx="53057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>
                <a:solidFill>
                  <a:srgbClr val="002060"/>
                </a:solidFill>
              </a:rPr>
              <a:t>Pourquoi respecter </a:t>
            </a:r>
          </a:p>
          <a:p>
            <a:r>
              <a:rPr lang="fr-FR" sz="3200" i="1" dirty="0">
                <a:solidFill>
                  <a:srgbClr val="002060"/>
                </a:solidFill>
              </a:rPr>
              <a:t>la chaîne du froid </a:t>
            </a:r>
          </a:p>
          <a:p>
            <a:r>
              <a:rPr lang="fr-FR" sz="3200" i="1" dirty="0">
                <a:solidFill>
                  <a:srgbClr val="002060"/>
                </a:solidFill>
              </a:rPr>
              <a:t>et des règles d’hygiène </a:t>
            </a:r>
            <a:r>
              <a:rPr lang="fr-FR" sz="3200" dirty="0">
                <a:solidFill>
                  <a:srgbClr val="00206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08932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28CB7-A731-4E1C-948A-C4676219AAAB}" type="slidenum">
              <a:rPr lang="fr-FR" altLang="fr-FR"/>
              <a:pPr>
                <a:defRPr/>
              </a:pPr>
              <a:t>4</a:t>
            </a:fld>
            <a:endParaRPr lang="fr-FR" alt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 22000</a:t>
            </a: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127890481"/>
              </p:ext>
            </p:extLst>
          </p:nvPr>
        </p:nvGraphicFramePr>
        <p:xfrm>
          <a:off x="683568" y="692696"/>
          <a:ext cx="784887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27112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7608723" y="6165304"/>
            <a:ext cx="413483" cy="365125"/>
          </a:xfrm>
        </p:spPr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5</a:t>
            </a:fld>
            <a:endParaRPr lang="fr-FR" alt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1243110" y="49234"/>
            <a:ext cx="7577362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 22000, Pourquoi ?</a:t>
            </a:r>
          </a:p>
        </p:txBody>
      </p:sp>
      <p:sp>
        <p:nvSpPr>
          <p:cNvPr id="4" name="Flèche en arc 3"/>
          <p:cNvSpPr/>
          <p:nvPr/>
        </p:nvSpPr>
        <p:spPr>
          <a:xfrm>
            <a:off x="2532778" y="242819"/>
            <a:ext cx="2439900" cy="244014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  <a:solidFill>
            <a:srgbClr val="00FFC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Groupe 4"/>
          <p:cNvGrpSpPr/>
          <p:nvPr/>
        </p:nvGrpSpPr>
        <p:grpSpPr>
          <a:xfrm>
            <a:off x="4942774" y="575228"/>
            <a:ext cx="3653584" cy="1892016"/>
            <a:chOff x="5802705" y="262841"/>
            <a:chExt cx="3653584" cy="1892016"/>
          </a:xfrm>
        </p:grpSpPr>
        <p:sp>
          <p:nvSpPr>
            <p:cNvPr id="24" name="Rectangle 23"/>
            <p:cNvSpPr/>
            <p:nvPr/>
          </p:nvSpPr>
          <p:spPr>
            <a:xfrm>
              <a:off x="5802705" y="310332"/>
              <a:ext cx="3653584" cy="184452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5802705" y="262841"/>
              <a:ext cx="3653584" cy="18445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285750" lvl="1" indent="-285750" defTabSz="4572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Wingdings" panose="05000000000000000000" pitchFamily="2" charset="2"/>
                <a:buChar char="§"/>
              </a:pPr>
              <a:r>
                <a:rPr lang="fr-FR" sz="1600" dirty="0">
                  <a:solidFill>
                    <a:srgbClr val="002060"/>
                  </a:solidFill>
                </a:rPr>
                <a:t>Garantir la sécurité des aliments au client</a:t>
              </a:r>
            </a:p>
            <a:p>
              <a:pPr marL="285750" lvl="1" indent="-285750" defTabSz="4572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Wingdings" panose="05000000000000000000" pitchFamily="2" charset="2"/>
                <a:buChar char="§"/>
              </a:pPr>
              <a:r>
                <a:rPr lang="fr-FR" sz="1600" dirty="0">
                  <a:solidFill>
                    <a:srgbClr val="002060"/>
                  </a:solidFill>
                </a:rPr>
                <a:t>Fournir des produits sûrs pour le consommateur</a:t>
              </a:r>
            </a:p>
            <a:p>
              <a:pPr marL="285750" lvl="1" indent="-285750" defTabSz="4572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Wingdings" panose="05000000000000000000" pitchFamily="2" charset="2"/>
                <a:buChar char="§"/>
              </a:pPr>
              <a:r>
                <a:rPr lang="fr-FR" sz="1600" dirty="0">
                  <a:solidFill>
                    <a:srgbClr val="002060"/>
                  </a:solidFill>
                </a:rPr>
                <a:t>Répondre aux exigences légales et réglementaires en matière de SDA</a:t>
              </a:r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3021783" y="1014233"/>
            <a:ext cx="1407322" cy="749310"/>
            <a:chOff x="3881714" y="701846"/>
            <a:chExt cx="1407322" cy="749310"/>
          </a:xfrm>
        </p:grpSpPr>
        <p:sp>
          <p:nvSpPr>
            <p:cNvPr id="22" name="Rectangle 21"/>
            <p:cNvSpPr/>
            <p:nvPr/>
          </p:nvSpPr>
          <p:spPr>
            <a:xfrm>
              <a:off x="3881714" y="701846"/>
              <a:ext cx="1361602" cy="6807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3927434" y="770426"/>
              <a:ext cx="1361602" cy="6807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Finalités ISO 22000 </a:t>
              </a:r>
            </a:p>
          </p:txBody>
        </p:sp>
      </p:grpSp>
      <p:sp>
        <p:nvSpPr>
          <p:cNvPr id="7" name="Forme 6"/>
          <p:cNvSpPr/>
          <p:nvPr/>
        </p:nvSpPr>
        <p:spPr>
          <a:xfrm>
            <a:off x="1825136" y="1635114"/>
            <a:ext cx="2439900" cy="244014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2451115"/>
              <a:satOff val="-3409"/>
              <a:lumOff val="-1307"/>
              <a:alphaOff val="0"/>
            </a:schemeClr>
          </a:fillRef>
          <a:effectRef idx="0">
            <a:schemeClr val="accent5">
              <a:hueOff val="-2451115"/>
              <a:satOff val="-3409"/>
              <a:lumOff val="-1307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8" name="Groupe 7"/>
          <p:cNvGrpSpPr/>
          <p:nvPr/>
        </p:nvGrpSpPr>
        <p:grpSpPr>
          <a:xfrm>
            <a:off x="250080" y="1980610"/>
            <a:ext cx="1794635" cy="1749156"/>
            <a:chOff x="297657" y="2194415"/>
            <a:chExt cx="2686984" cy="1240923"/>
          </a:xfrm>
        </p:grpSpPr>
        <p:sp>
          <p:nvSpPr>
            <p:cNvPr id="20" name="Rectangle 19"/>
            <p:cNvSpPr/>
            <p:nvPr/>
          </p:nvSpPr>
          <p:spPr>
            <a:xfrm>
              <a:off x="297657" y="2194415"/>
              <a:ext cx="2686984" cy="97062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2622" y="2194415"/>
              <a:ext cx="2048061" cy="12409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171450" lvl="1" indent="-17145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1600" kern="1200" dirty="0">
                  <a:solidFill>
                    <a:srgbClr val="002060"/>
                  </a:solidFill>
                </a:rPr>
                <a:t>Valeur sûre et argumentaire pour aider à la vente</a:t>
              </a:r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2274077" y="2461329"/>
            <a:ext cx="1615146" cy="680730"/>
            <a:chOff x="3134008" y="2148942"/>
            <a:chExt cx="1615146" cy="680730"/>
          </a:xfrm>
        </p:grpSpPr>
        <p:sp>
          <p:nvSpPr>
            <p:cNvPr id="18" name="Rectangle 17"/>
            <p:cNvSpPr/>
            <p:nvPr/>
          </p:nvSpPr>
          <p:spPr>
            <a:xfrm>
              <a:off x="3134008" y="2148942"/>
              <a:ext cx="1615146" cy="6807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3134008" y="2148942"/>
              <a:ext cx="1615146" cy="6807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Renforcement de la confiance client </a:t>
              </a:r>
            </a:p>
          </p:txBody>
        </p:sp>
      </p:grpSp>
      <p:sp>
        <p:nvSpPr>
          <p:cNvPr id="10" name="Flèche en arc 9"/>
          <p:cNvSpPr/>
          <p:nvPr/>
        </p:nvSpPr>
        <p:spPr>
          <a:xfrm>
            <a:off x="2532778" y="3052451"/>
            <a:ext cx="2439900" cy="244014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902230"/>
              <a:satOff val="-6819"/>
              <a:lumOff val="-2615"/>
              <a:alphaOff val="0"/>
            </a:schemeClr>
          </a:fillRef>
          <a:effectRef idx="0">
            <a:schemeClr val="accent5">
              <a:hueOff val="-4902230"/>
              <a:satOff val="-6819"/>
              <a:lumOff val="-2615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1" name="Groupe 10"/>
          <p:cNvGrpSpPr/>
          <p:nvPr/>
        </p:nvGrpSpPr>
        <p:grpSpPr>
          <a:xfrm>
            <a:off x="2776041" y="3932238"/>
            <a:ext cx="1697210" cy="680730"/>
            <a:chOff x="3635972" y="3619851"/>
            <a:chExt cx="1697210" cy="680730"/>
          </a:xfrm>
        </p:grpSpPr>
        <p:sp>
          <p:nvSpPr>
            <p:cNvPr id="16" name="Rectangle 15"/>
            <p:cNvSpPr/>
            <p:nvPr/>
          </p:nvSpPr>
          <p:spPr>
            <a:xfrm>
              <a:off x="3635972" y="3619851"/>
              <a:ext cx="1697210" cy="6807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Rectangle 16"/>
            <p:cNvSpPr/>
            <p:nvPr/>
          </p:nvSpPr>
          <p:spPr>
            <a:xfrm>
              <a:off x="3635972" y="3619851"/>
              <a:ext cx="1697210" cy="6807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/>
                <a:t> </a:t>
              </a:r>
              <a:r>
                <a:rPr lang="fr-FR" sz="1600" kern="1200" dirty="0">
                  <a:solidFill>
                    <a:srgbClr val="002060"/>
                  </a:solidFill>
                </a:rPr>
                <a:t>Renforcement de la confiance vis-à-vis des autorités</a:t>
              </a:r>
            </a:p>
          </p:txBody>
        </p:sp>
      </p:grpSp>
      <p:sp>
        <p:nvSpPr>
          <p:cNvPr id="12" name="Arc plein 11"/>
          <p:cNvSpPr/>
          <p:nvPr/>
        </p:nvSpPr>
        <p:spPr>
          <a:xfrm>
            <a:off x="2028864" y="4616454"/>
            <a:ext cx="2096181" cy="2097194"/>
          </a:xfrm>
          <a:prstGeom prst="blockArc">
            <a:avLst>
              <a:gd name="adj1" fmla="val 0"/>
              <a:gd name="adj2" fmla="val 18900000"/>
              <a:gd name="adj3" fmla="val 1274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7353344"/>
              <a:satOff val="-10228"/>
              <a:lumOff val="-3922"/>
              <a:alphaOff val="0"/>
            </a:schemeClr>
          </a:fillRef>
          <a:effectRef idx="0">
            <a:schemeClr val="accent5">
              <a:hueOff val="-7353344"/>
              <a:satOff val="-10228"/>
              <a:lumOff val="-3922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3" name="Groupe 12"/>
          <p:cNvGrpSpPr/>
          <p:nvPr/>
        </p:nvGrpSpPr>
        <p:grpSpPr>
          <a:xfrm>
            <a:off x="2400836" y="5370342"/>
            <a:ext cx="1361602" cy="680730"/>
            <a:chOff x="3260767" y="5057955"/>
            <a:chExt cx="1361602" cy="680730"/>
          </a:xfrm>
        </p:grpSpPr>
        <p:sp>
          <p:nvSpPr>
            <p:cNvPr id="14" name="Rectangle 13"/>
            <p:cNvSpPr/>
            <p:nvPr/>
          </p:nvSpPr>
          <p:spPr>
            <a:xfrm>
              <a:off x="3260767" y="5057955"/>
              <a:ext cx="1361602" cy="6807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3260767" y="5057955"/>
              <a:ext cx="1361602" cy="6807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Tout en gardant une démarche d’amélioration continue</a:t>
              </a:r>
            </a:p>
          </p:txBody>
        </p:sp>
      </p:grpSp>
      <p:sp>
        <p:nvSpPr>
          <p:cNvPr id="26" name="Espace réservé du contenu 2"/>
          <p:cNvSpPr txBox="1">
            <a:spLocks/>
          </p:cNvSpPr>
          <p:nvPr/>
        </p:nvSpPr>
        <p:spPr>
          <a:xfrm>
            <a:off x="4227296" y="2333018"/>
            <a:ext cx="4538162" cy="1385118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85750" lv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r-FR" sz="1600" b="1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rPr>
              <a:t>2 </a:t>
            </a:r>
            <a:r>
              <a:rPr lang="fr-FR" sz="1600" b="1" dirty="0">
                <a:solidFill>
                  <a:srgbClr val="002060"/>
                </a:solidFill>
              </a:rPr>
              <a:t>axes principaux </a:t>
            </a:r>
            <a:r>
              <a:rPr lang="fr-FR" sz="1600" dirty="0">
                <a:solidFill>
                  <a:srgbClr val="002060"/>
                </a:solidFill>
              </a:rPr>
              <a:t>:</a:t>
            </a:r>
          </a:p>
          <a:p>
            <a:pPr marL="0" lvl="1" indent="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1100" dirty="0">
              <a:solidFill>
                <a:srgbClr val="002060"/>
              </a:solidFill>
            </a:endParaRPr>
          </a:p>
          <a:p>
            <a:pPr marL="285750" lv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rgbClr val="002060"/>
                </a:solidFill>
              </a:rPr>
              <a:t>Maitrise de la chaine du froid et des règles d’hygiène</a:t>
            </a:r>
          </a:p>
          <a:p>
            <a:pPr marL="285750" lv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rgbClr val="002060"/>
                </a:solidFill>
              </a:rPr>
              <a:t>Respect de la réglementation</a:t>
            </a:r>
          </a:p>
        </p:txBody>
      </p:sp>
      <p:sp>
        <p:nvSpPr>
          <p:cNvPr id="27" name="Espace réservé du contenu 2"/>
          <p:cNvSpPr txBox="1">
            <a:spLocks/>
          </p:cNvSpPr>
          <p:nvPr/>
        </p:nvSpPr>
        <p:spPr>
          <a:xfrm>
            <a:off x="4125045" y="5551897"/>
            <a:ext cx="4556016" cy="481894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fontAlgn="auto">
              <a:buSzPct val="100000"/>
              <a:buFont typeface="Wingdings" panose="05000000000000000000" pitchFamily="2" charset="2"/>
              <a:buChar char="Ø"/>
            </a:pPr>
            <a:r>
              <a:rPr lang="fr-FR" sz="1600" i="1" dirty="0">
                <a:solidFill>
                  <a:srgbClr val="002060"/>
                </a:solidFill>
              </a:rPr>
              <a:t>Assurance de livrer des produits sains à nos clients</a:t>
            </a: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4353164" y="5310052"/>
            <a:ext cx="2143213" cy="369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2900" indent="-342900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5pPr>
            <a:lvl6pPr marL="25146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6pPr>
            <a:lvl7pPr marL="29718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7pPr>
            <a:lvl8pPr marL="34290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8pPr>
            <a:lvl9pPr marL="38862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None/>
            </a:pPr>
            <a:r>
              <a:rPr lang="fr-FR" altLang="fr-FR" sz="1600" b="1" dirty="0">
                <a:solidFill>
                  <a:srgbClr val="002060"/>
                </a:solidFill>
                <a:latin typeface="+mn-lt"/>
                <a:sym typeface="Wingdings" panose="05000000000000000000" pitchFamily="2" charset="2"/>
              </a:rPr>
              <a:t>Certification ISO 22000</a:t>
            </a:r>
          </a:p>
        </p:txBody>
      </p:sp>
    </p:spTree>
    <p:extLst>
      <p:ext uri="{BB962C8B-B14F-4D97-AF65-F5344CB8AC3E}">
        <p14:creationId xmlns:p14="http://schemas.microsoft.com/office/powerpoint/2010/main" val="2458596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28CB7-A731-4E1C-948A-C4676219AAAB}" type="slidenum">
              <a:rPr lang="fr-FR" altLang="fr-FR"/>
              <a:pPr>
                <a:defRPr/>
              </a:pPr>
              <a:t>6</a:t>
            </a:fld>
            <a:endParaRPr lang="fr-FR" alt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certification ISO 22000</a:t>
            </a:r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>
          <a:xfrm>
            <a:off x="1115616" y="1058640"/>
            <a:ext cx="7047287" cy="4715933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buFont typeface="Wingdings" panose="05000000000000000000" pitchFamily="2" charset="2"/>
              <a:buChar char="v"/>
            </a:pPr>
            <a:r>
              <a:rPr lang="fr-FR"/>
              <a:t>PRPo = « Points Critiques » :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Contrôle des températures (réception, entreposage, livraison)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Contrôle de l’intégrité des emballages (réception, entreposage, préparation)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endParaRPr lang="fr-FR"/>
          </a:p>
          <a:p>
            <a:pPr algn="just" fontAlgn="auto">
              <a:buFont typeface="Wingdings" panose="05000000000000000000" pitchFamily="2" charset="2"/>
              <a:buChar char="v"/>
            </a:pPr>
            <a:r>
              <a:rPr lang="fr-FR"/>
              <a:t> PRP = Bonnes pratiques :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Hygiène du personnel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Plan de nettoyage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Plan de lutte contre les nuisibles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/>
              <a:t> Formation du personnel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4900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03B6EA-24E9-4AE9-929D-322CD6A5B118}" type="slidenum">
              <a:rPr lang="fr-FR" altLang="fr-FR"/>
              <a:pPr>
                <a:defRPr/>
              </a:pPr>
              <a:t>7</a:t>
            </a:fld>
            <a:endParaRPr lang="fr-FR" altLang="fr-FR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835977881"/>
              </p:ext>
            </p:extLst>
          </p:nvPr>
        </p:nvGraphicFramePr>
        <p:xfrm>
          <a:off x="1351266" y="2924944"/>
          <a:ext cx="7128792" cy="2647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à coins arrondis 10"/>
          <p:cNvSpPr/>
          <p:nvPr/>
        </p:nvSpPr>
        <p:spPr>
          <a:xfrm>
            <a:off x="1907704" y="0"/>
            <a:ext cx="7056784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Hygiène</a:t>
            </a:r>
          </a:p>
        </p:txBody>
      </p:sp>
      <p:sp>
        <p:nvSpPr>
          <p:cNvPr id="6" name="Rectangle 5">
            <a:hlinkClick r:id="rId7" action="ppaction://hlinkfile"/>
          </p:cNvPr>
          <p:cNvSpPr/>
          <p:nvPr/>
        </p:nvSpPr>
        <p:spPr>
          <a:xfrm>
            <a:off x="5436096" y="1774229"/>
            <a:ext cx="3043962" cy="585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M2 - </a:t>
            </a:r>
            <a:r>
              <a:rPr lang="fr-FR" sz="2800" dirty="0">
                <a:hlinkClick r:id="rId8"/>
              </a:rPr>
              <a:t>Hygiène</a:t>
            </a:r>
            <a:endParaRPr lang="fr-FR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1187624" y="1776424"/>
            <a:ext cx="415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>
                <a:solidFill>
                  <a:srgbClr val="002060"/>
                </a:solidFill>
              </a:rPr>
              <a:t>Quelles règles d’hygiène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8</a:t>
            </a:fld>
            <a:endParaRPr lang="fr-FR" altLang="fr-FR"/>
          </a:p>
        </p:txBody>
      </p:sp>
      <p:pic>
        <p:nvPicPr>
          <p:cNvPr id="3" name="Espace réservé du contenu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608" y="4466030"/>
            <a:ext cx="1080000" cy="1080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071" y="4336458"/>
            <a:ext cx="1098836" cy="10800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00482" y="4585461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rgbClr val="002060"/>
                </a:solidFill>
              </a:rPr>
              <a:t>Interdiction de fumer </a:t>
            </a:r>
            <a:r>
              <a:rPr lang="fr-FR" sz="1200" dirty="0">
                <a:solidFill>
                  <a:srgbClr val="002060"/>
                </a:solidFill>
              </a:rPr>
              <a:t>dans tous les locaux sur les quais, dans les chambres froides, dans les véhicules et à proximité des compacteurs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471183" y="4590532"/>
            <a:ext cx="18823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rgbClr val="002060"/>
                </a:solidFill>
              </a:rPr>
              <a:t>Interdiction de manger et/ou boire </a:t>
            </a:r>
            <a:r>
              <a:rPr lang="fr-FR" sz="1200" dirty="0">
                <a:solidFill>
                  <a:srgbClr val="002060"/>
                </a:solidFill>
              </a:rPr>
              <a:t>dans tout autre lieu que les salles de repos mises à disposition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068" y="1289017"/>
            <a:ext cx="1611830" cy="1069800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4784898" y="1466090"/>
            <a:ext cx="3695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rgbClr val="002060"/>
                </a:solidFill>
              </a:rPr>
              <a:t>Respect des planning de nettoyage définis pour l’entrepôt et  les camions, avec des produits adaptés pour le milieu adapté</a:t>
            </a:r>
            <a:endParaRPr lang="fr-FR" sz="1200" dirty="0">
              <a:solidFill>
                <a:srgbClr val="002060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11"/>
          <a:stretch/>
        </p:blipFill>
        <p:spPr>
          <a:xfrm>
            <a:off x="1577096" y="2539732"/>
            <a:ext cx="1215008" cy="886386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069" y="2924944"/>
            <a:ext cx="1105561" cy="1318433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3855464" y="2988708"/>
            <a:ext cx="42805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rgbClr val="002060"/>
                </a:solidFill>
              </a:rPr>
              <a:t>Règles spécifiques en entrepôt: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Tenues propres 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Retrait des produits dont l’emballage est détérioré 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Pas de colis ou de sachet à même le sol. 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Pas de sachet à même les palettes.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Utilisation  d’un découpe film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1907704" y="0"/>
            <a:ext cx="7056784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Hygiène</a:t>
            </a:r>
          </a:p>
        </p:txBody>
      </p:sp>
    </p:spTree>
    <p:extLst>
      <p:ext uri="{BB962C8B-B14F-4D97-AF65-F5344CB8AC3E}">
        <p14:creationId xmlns:p14="http://schemas.microsoft.com/office/powerpoint/2010/main" val="1828490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9</a:t>
            </a:fld>
            <a:endParaRPr lang="fr-FR" alt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Chaîne du froid</a:t>
            </a:r>
          </a:p>
        </p:txBody>
      </p:sp>
      <p:sp>
        <p:nvSpPr>
          <p:cNvPr id="4" name="Rectangle 3">
            <a:hlinkClick r:id="rId3" action="ppaction://hlinkfile"/>
          </p:cNvPr>
          <p:cNvSpPr/>
          <p:nvPr/>
        </p:nvSpPr>
        <p:spPr>
          <a:xfrm>
            <a:off x="4932040" y="2864323"/>
            <a:ext cx="3491880" cy="10801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M3b – </a:t>
            </a:r>
            <a:r>
              <a:rPr lang="fr-FR" sz="2400" dirty="0">
                <a:hlinkClick r:id="rId4"/>
              </a:rPr>
              <a:t>Chaîne du froid Dépôt</a:t>
            </a:r>
            <a:endParaRPr lang="fr-FR" sz="2400" dirty="0"/>
          </a:p>
        </p:txBody>
      </p:sp>
      <p:sp>
        <p:nvSpPr>
          <p:cNvPr id="5" name="ZoneTexte 4"/>
          <p:cNvSpPr txBox="1"/>
          <p:nvPr/>
        </p:nvSpPr>
        <p:spPr>
          <a:xfrm>
            <a:off x="1853443" y="2996952"/>
            <a:ext cx="29345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>
                <a:solidFill>
                  <a:srgbClr val="002060"/>
                </a:solidFill>
              </a:rPr>
              <a:t>Chaîne du froid ?</a:t>
            </a:r>
          </a:p>
        </p:txBody>
      </p:sp>
      <p:sp>
        <p:nvSpPr>
          <p:cNvPr id="6" name="Rectangle 5">
            <a:hlinkClick r:id="rId3" action="ppaction://hlinkfile"/>
          </p:cNvPr>
          <p:cNvSpPr/>
          <p:nvPr/>
        </p:nvSpPr>
        <p:spPr>
          <a:xfrm>
            <a:off x="2483768" y="4490196"/>
            <a:ext cx="3491880" cy="10801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M4b – </a:t>
            </a:r>
            <a:r>
              <a:rPr lang="fr-FR" sz="2400" dirty="0">
                <a:hlinkClick r:id="rId5"/>
              </a:rPr>
              <a:t>Alerte Dépôt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1829859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Bleu vert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Parallax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TM03457496[[fn=Parallaxe]]</Template>
  <TotalTime>5846</TotalTime>
  <Words>1033</Words>
  <Application>Microsoft Office PowerPoint</Application>
  <PresentationFormat>Affichage à l'écran (4:3)</PresentationFormat>
  <Paragraphs>203</Paragraphs>
  <Slides>15</Slides>
  <Notes>10</Notes>
  <HiddenSlides>1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SimSun</vt:lpstr>
      <vt:lpstr>Arial</vt:lpstr>
      <vt:lpstr>Arial Narrow</vt:lpstr>
      <vt:lpstr>Corbel</vt:lpstr>
      <vt:lpstr>Times</vt:lpstr>
      <vt:lpstr>Wingdings</vt:lpstr>
      <vt:lpstr>Parallaxe</vt:lpstr>
      <vt:lpstr>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Brake France service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Brake France service</dc:creator>
  <cp:lastModifiedBy>JEROME ANDRIEU CASADO</cp:lastModifiedBy>
  <cp:revision>143</cp:revision>
  <cp:lastPrinted>2018-06-22T15:14:04Z</cp:lastPrinted>
  <dcterms:created xsi:type="dcterms:W3CDTF">2005-09-12T14:32:07Z</dcterms:created>
  <dcterms:modified xsi:type="dcterms:W3CDTF">2021-07-09T15:23:55Z</dcterms:modified>
</cp:coreProperties>
</file>