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6" r:id="rId3"/>
    <p:sldId id="310" r:id="rId4"/>
    <p:sldId id="311" r:id="rId5"/>
    <p:sldId id="318" r:id="rId6"/>
    <p:sldId id="306" r:id="rId7"/>
    <p:sldId id="313" r:id="rId8"/>
    <p:sldId id="314" r:id="rId9"/>
    <p:sldId id="315" r:id="rId10"/>
    <p:sldId id="300" r:id="rId11"/>
    <p:sldId id="317" r:id="rId12"/>
    <p:sldId id="304" r:id="rId13"/>
    <p:sldId id="307" r:id="rId14"/>
    <p:sldId id="308" r:id="rId15"/>
    <p:sldId id="309" r:id="rId16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2810" autoAdjust="0"/>
  </p:normalViewPr>
  <p:slideViewPr>
    <p:cSldViewPr>
      <p:cViewPr varScale="1">
        <p:scale>
          <a:sx n="103" d="100"/>
          <a:sy n="103" d="100"/>
        </p:scale>
        <p:origin x="174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3.xml"/><Relationship Id="rId7" Type="http://schemas.openxmlformats.org/officeDocument/2006/relationships/slide" Target="slides/slide1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3F2E1-7EF9-4B07-96EB-54430EA24F2C}" type="doc">
      <dgm:prSet loTypeId="urn:microsoft.com/office/officeart/2005/8/layout/radial6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A792CC87-9544-4E10-A78A-98B82CF9F970}">
      <dgm:prSet phldrT="[Texte]"/>
      <dgm:spPr/>
      <dgm:t>
        <a:bodyPr/>
        <a:lstStyle/>
        <a:p>
          <a:r>
            <a:rPr lang="fr-FR"/>
            <a:t>ISO 22000</a:t>
          </a:r>
        </a:p>
      </dgm:t>
    </dgm:pt>
    <dgm:pt modelId="{7EBE8D33-6FDE-491A-8971-40B6C8D7E156}" type="parTrans" cxnId="{C6B1C396-C4A7-40FB-8769-231B906D07C8}">
      <dgm:prSet/>
      <dgm:spPr/>
      <dgm:t>
        <a:bodyPr/>
        <a:lstStyle/>
        <a:p>
          <a:endParaRPr lang="fr-FR"/>
        </a:p>
      </dgm:t>
    </dgm:pt>
    <dgm:pt modelId="{3DA46646-4A5F-4BD5-9776-B630BF90DB41}" type="sibTrans" cxnId="{C6B1C396-C4A7-40FB-8769-231B906D07C8}">
      <dgm:prSet/>
      <dgm:spPr/>
      <dgm:t>
        <a:bodyPr/>
        <a:lstStyle/>
        <a:p>
          <a:endParaRPr lang="fr-FR"/>
        </a:p>
      </dgm:t>
    </dgm:pt>
    <dgm:pt modelId="{3F6BE761-6B9A-4743-982D-7C2A56632EC5}">
      <dgm:prSet phldrT="[Texte]" custT="1"/>
      <dgm:spPr/>
      <dgm:t>
        <a:bodyPr/>
        <a:lstStyle/>
        <a:p>
          <a:r>
            <a:rPr lang="fr-FR" sz="1600" dirty="0"/>
            <a:t>Système de management</a:t>
          </a:r>
        </a:p>
      </dgm:t>
    </dgm:pt>
    <dgm:pt modelId="{2F958914-4618-41B6-9649-6453BC5D98DE}" type="parTrans" cxnId="{B527F263-CFC1-4CEB-922F-93163ECEF1A5}">
      <dgm:prSet/>
      <dgm:spPr/>
      <dgm:t>
        <a:bodyPr/>
        <a:lstStyle/>
        <a:p>
          <a:endParaRPr lang="fr-FR"/>
        </a:p>
      </dgm:t>
    </dgm:pt>
    <dgm:pt modelId="{A05FECB1-2C5A-4D80-9231-5A24F86C87D0}" type="sibTrans" cxnId="{B527F263-CFC1-4CEB-922F-93163ECEF1A5}">
      <dgm:prSet/>
      <dgm:spPr/>
      <dgm:t>
        <a:bodyPr/>
        <a:lstStyle/>
        <a:p>
          <a:endParaRPr lang="fr-FR"/>
        </a:p>
      </dgm:t>
    </dgm:pt>
    <dgm:pt modelId="{88E3C920-C48E-47B0-A2C7-AD1F8000D89F}">
      <dgm:prSet phldrT="[Texte]" custT="1"/>
      <dgm:spPr/>
      <dgm:t>
        <a:bodyPr/>
        <a:lstStyle/>
        <a:p>
          <a:r>
            <a:rPr lang="fr-FR" sz="1600" dirty="0"/>
            <a:t>Reconnaissance internationale</a:t>
          </a:r>
        </a:p>
      </dgm:t>
    </dgm:pt>
    <dgm:pt modelId="{00A2D6CA-0870-461F-A9E4-9E2B13177AF9}" type="parTrans" cxnId="{E7A88C43-5A0A-464E-87B4-57DC1E08E2DC}">
      <dgm:prSet/>
      <dgm:spPr/>
      <dgm:t>
        <a:bodyPr/>
        <a:lstStyle/>
        <a:p>
          <a:endParaRPr lang="fr-FR"/>
        </a:p>
      </dgm:t>
    </dgm:pt>
    <dgm:pt modelId="{8D375898-9BA0-4804-9379-A90FE5849C08}" type="sibTrans" cxnId="{E7A88C43-5A0A-464E-87B4-57DC1E08E2DC}">
      <dgm:prSet/>
      <dgm:spPr/>
      <dgm:t>
        <a:bodyPr/>
        <a:lstStyle/>
        <a:p>
          <a:endParaRPr lang="fr-FR"/>
        </a:p>
      </dgm:t>
    </dgm:pt>
    <dgm:pt modelId="{811FF5ED-F00A-4D98-BC7F-0F10ABD5A96A}">
      <dgm:prSet phldrT="[Texte]"/>
      <dgm:spPr/>
      <dgm:t>
        <a:bodyPr/>
        <a:lstStyle/>
        <a:p>
          <a:r>
            <a:rPr lang="fr-FR" dirty="0"/>
            <a:t>Sécurité des Aliments</a:t>
          </a:r>
        </a:p>
      </dgm:t>
    </dgm:pt>
    <dgm:pt modelId="{F19A5BAD-9587-4089-B30D-A87292C42A61}" type="parTrans" cxnId="{AF138B98-F7DC-4937-B9D6-7B4710C424A4}">
      <dgm:prSet/>
      <dgm:spPr/>
      <dgm:t>
        <a:bodyPr/>
        <a:lstStyle/>
        <a:p>
          <a:endParaRPr lang="fr-FR"/>
        </a:p>
      </dgm:t>
    </dgm:pt>
    <dgm:pt modelId="{D7ACA45D-1255-43F2-93D5-119F1B2448A2}" type="sibTrans" cxnId="{AF138B98-F7DC-4937-B9D6-7B4710C424A4}">
      <dgm:prSet/>
      <dgm:spPr/>
      <dgm:t>
        <a:bodyPr/>
        <a:lstStyle/>
        <a:p>
          <a:endParaRPr lang="fr-FR"/>
        </a:p>
      </dgm:t>
    </dgm:pt>
    <dgm:pt modelId="{75800B9E-E499-449A-A084-85062443E3B9}">
      <dgm:prSet phldrT="[Texte]"/>
      <dgm:spPr/>
      <dgm:t>
        <a:bodyPr/>
        <a:lstStyle/>
        <a:p>
          <a:r>
            <a:rPr lang="fr-FR" dirty="0"/>
            <a:t>Audits par un organisme tiers</a:t>
          </a:r>
        </a:p>
      </dgm:t>
    </dgm:pt>
    <dgm:pt modelId="{E60213FC-6A23-42A9-8899-3C49F6255158}" type="parTrans" cxnId="{D52DBADD-B23C-4A0F-82E0-7BC465B7336F}">
      <dgm:prSet/>
      <dgm:spPr/>
      <dgm:t>
        <a:bodyPr/>
        <a:lstStyle/>
        <a:p>
          <a:endParaRPr lang="fr-FR"/>
        </a:p>
      </dgm:t>
    </dgm:pt>
    <dgm:pt modelId="{F549EB53-3F77-4D25-B359-A54988A01056}" type="sibTrans" cxnId="{D52DBADD-B23C-4A0F-82E0-7BC465B7336F}">
      <dgm:prSet/>
      <dgm:spPr/>
      <dgm:t>
        <a:bodyPr/>
        <a:lstStyle/>
        <a:p>
          <a:endParaRPr lang="fr-FR"/>
        </a:p>
      </dgm:t>
    </dgm:pt>
    <dgm:pt modelId="{4AE967CE-F44C-483B-AE75-F73839587CDC}" type="pres">
      <dgm:prSet presAssocID="{C5C3F2E1-7EF9-4B07-96EB-54430EA24F2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F0233E5-64B8-4472-AC0E-B788BD72D4CB}" type="pres">
      <dgm:prSet presAssocID="{A792CC87-9544-4E10-A78A-98B82CF9F970}" presName="centerShape" presStyleLbl="node0" presStyleIdx="0" presStyleCnt="1"/>
      <dgm:spPr/>
    </dgm:pt>
    <dgm:pt modelId="{E194AAAA-CAEB-403F-8F3F-488979842A60}" type="pres">
      <dgm:prSet presAssocID="{3F6BE761-6B9A-4743-982D-7C2A56632EC5}" presName="node" presStyleLbl="node1" presStyleIdx="0" presStyleCnt="4" custScaleX="143999">
        <dgm:presLayoutVars>
          <dgm:bulletEnabled val="1"/>
        </dgm:presLayoutVars>
      </dgm:prSet>
      <dgm:spPr/>
    </dgm:pt>
    <dgm:pt modelId="{9FF06857-7084-4212-8399-1142ECA68F63}" type="pres">
      <dgm:prSet presAssocID="{3F6BE761-6B9A-4743-982D-7C2A56632EC5}" presName="dummy" presStyleCnt="0"/>
      <dgm:spPr/>
    </dgm:pt>
    <dgm:pt modelId="{BC78B8A6-7E04-428D-8285-FF6AF0F3D7BB}" type="pres">
      <dgm:prSet presAssocID="{A05FECB1-2C5A-4D80-9231-5A24F86C87D0}" presName="sibTrans" presStyleLbl="sibTrans2D1" presStyleIdx="0" presStyleCnt="4"/>
      <dgm:spPr/>
    </dgm:pt>
    <dgm:pt modelId="{577362C3-8822-48DD-A2FD-9A5DC4AEC39F}" type="pres">
      <dgm:prSet presAssocID="{88E3C920-C48E-47B0-A2C7-AD1F8000D89F}" presName="node" presStyleLbl="node1" presStyleIdx="1" presStyleCnt="4" custScaleX="165583" custRadScaleRad="105169" custRadScaleInc="-2204">
        <dgm:presLayoutVars>
          <dgm:bulletEnabled val="1"/>
        </dgm:presLayoutVars>
      </dgm:prSet>
      <dgm:spPr/>
    </dgm:pt>
    <dgm:pt modelId="{65C792BD-A468-448E-8101-AEF117A7F62A}" type="pres">
      <dgm:prSet presAssocID="{88E3C920-C48E-47B0-A2C7-AD1F8000D89F}" presName="dummy" presStyleCnt="0"/>
      <dgm:spPr/>
    </dgm:pt>
    <dgm:pt modelId="{3D441858-89D3-4B50-ABF6-673CB3B7AEAF}" type="pres">
      <dgm:prSet presAssocID="{8D375898-9BA0-4804-9379-A90FE5849C08}" presName="sibTrans" presStyleLbl="sibTrans2D1" presStyleIdx="1" presStyleCnt="4"/>
      <dgm:spPr/>
    </dgm:pt>
    <dgm:pt modelId="{262CCA46-844B-4523-8911-7509F86F38E0}" type="pres">
      <dgm:prSet presAssocID="{811FF5ED-F00A-4D98-BC7F-0F10ABD5A96A}" presName="node" presStyleLbl="node1" presStyleIdx="2" presStyleCnt="4" custScaleX="148336">
        <dgm:presLayoutVars>
          <dgm:bulletEnabled val="1"/>
        </dgm:presLayoutVars>
      </dgm:prSet>
      <dgm:spPr/>
    </dgm:pt>
    <dgm:pt modelId="{CB9CF69C-584A-4D9B-9173-4CF10BC3E734}" type="pres">
      <dgm:prSet presAssocID="{811FF5ED-F00A-4D98-BC7F-0F10ABD5A96A}" presName="dummy" presStyleCnt="0"/>
      <dgm:spPr/>
    </dgm:pt>
    <dgm:pt modelId="{D002D2AF-7F6C-47A2-ABA9-7C5B903FA252}" type="pres">
      <dgm:prSet presAssocID="{D7ACA45D-1255-43F2-93D5-119F1B2448A2}" presName="sibTrans" presStyleLbl="sibTrans2D1" presStyleIdx="2" presStyleCnt="4"/>
      <dgm:spPr/>
    </dgm:pt>
    <dgm:pt modelId="{2C97A7C4-B60F-4924-B8A3-ED3E769860DA}" type="pres">
      <dgm:prSet presAssocID="{75800B9E-E499-449A-A084-85062443E3B9}" presName="node" presStyleLbl="node1" presStyleIdx="3" presStyleCnt="4" custScaleX="139389">
        <dgm:presLayoutVars>
          <dgm:bulletEnabled val="1"/>
        </dgm:presLayoutVars>
      </dgm:prSet>
      <dgm:spPr/>
    </dgm:pt>
    <dgm:pt modelId="{EB8A25D6-60F0-4D24-A8CD-8E90FA0F36A5}" type="pres">
      <dgm:prSet presAssocID="{75800B9E-E499-449A-A084-85062443E3B9}" presName="dummy" presStyleCnt="0"/>
      <dgm:spPr/>
    </dgm:pt>
    <dgm:pt modelId="{64659012-83CC-45EF-AFF7-8A14F27964CF}" type="pres">
      <dgm:prSet presAssocID="{F549EB53-3F77-4D25-B359-A54988A01056}" presName="sibTrans" presStyleLbl="sibTrans2D1" presStyleIdx="3" presStyleCnt="4"/>
      <dgm:spPr/>
    </dgm:pt>
  </dgm:ptLst>
  <dgm:cxnLst>
    <dgm:cxn modelId="{40FA5B11-3117-4D7D-8AEC-A89429537DEC}" type="presOf" srcId="{A05FECB1-2C5A-4D80-9231-5A24F86C87D0}" destId="{BC78B8A6-7E04-428D-8285-FF6AF0F3D7BB}" srcOrd="0" destOrd="0" presId="urn:microsoft.com/office/officeart/2005/8/layout/radial6"/>
    <dgm:cxn modelId="{E7A88C43-5A0A-464E-87B4-57DC1E08E2DC}" srcId="{A792CC87-9544-4E10-A78A-98B82CF9F970}" destId="{88E3C920-C48E-47B0-A2C7-AD1F8000D89F}" srcOrd="1" destOrd="0" parTransId="{00A2D6CA-0870-461F-A9E4-9E2B13177AF9}" sibTransId="{8D375898-9BA0-4804-9379-A90FE5849C08}"/>
    <dgm:cxn modelId="{B527F263-CFC1-4CEB-922F-93163ECEF1A5}" srcId="{A792CC87-9544-4E10-A78A-98B82CF9F970}" destId="{3F6BE761-6B9A-4743-982D-7C2A56632EC5}" srcOrd="0" destOrd="0" parTransId="{2F958914-4618-41B6-9649-6453BC5D98DE}" sibTransId="{A05FECB1-2C5A-4D80-9231-5A24F86C87D0}"/>
    <dgm:cxn modelId="{6C3DFC7E-FA4A-4969-B805-6C1A15CADF91}" type="presOf" srcId="{88E3C920-C48E-47B0-A2C7-AD1F8000D89F}" destId="{577362C3-8822-48DD-A2FD-9A5DC4AEC39F}" srcOrd="0" destOrd="0" presId="urn:microsoft.com/office/officeart/2005/8/layout/radial6"/>
    <dgm:cxn modelId="{B7AE4289-E972-4AEA-B207-1A845D093CB8}" type="presOf" srcId="{8D375898-9BA0-4804-9379-A90FE5849C08}" destId="{3D441858-89D3-4B50-ABF6-673CB3B7AEAF}" srcOrd="0" destOrd="0" presId="urn:microsoft.com/office/officeart/2005/8/layout/radial6"/>
    <dgm:cxn modelId="{C35D5389-24B2-46EA-B035-A33CE1B948F3}" type="presOf" srcId="{3F6BE761-6B9A-4743-982D-7C2A56632EC5}" destId="{E194AAAA-CAEB-403F-8F3F-488979842A60}" srcOrd="0" destOrd="0" presId="urn:microsoft.com/office/officeart/2005/8/layout/radial6"/>
    <dgm:cxn modelId="{C6B1C396-C4A7-40FB-8769-231B906D07C8}" srcId="{C5C3F2E1-7EF9-4B07-96EB-54430EA24F2C}" destId="{A792CC87-9544-4E10-A78A-98B82CF9F970}" srcOrd="0" destOrd="0" parTransId="{7EBE8D33-6FDE-491A-8971-40B6C8D7E156}" sibTransId="{3DA46646-4A5F-4BD5-9776-B630BF90DB41}"/>
    <dgm:cxn modelId="{AF138B98-F7DC-4937-B9D6-7B4710C424A4}" srcId="{A792CC87-9544-4E10-A78A-98B82CF9F970}" destId="{811FF5ED-F00A-4D98-BC7F-0F10ABD5A96A}" srcOrd="2" destOrd="0" parTransId="{F19A5BAD-9587-4089-B30D-A87292C42A61}" sibTransId="{D7ACA45D-1255-43F2-93D5-119F1B2448A2}"/>
    <dgm:cxn modelId="{98909A9C-D3E3-4D0D-9344-5DCA41688907}" type="presOf" srcId="{C5C3F2E1-7EF9-4B07-96EB-54430EA24F2C}" destId="{4AE967CE-F44C-483B-AE75-F73839587CDC}" srcOrd="0" destOrd="0" presId="urn:microsoft.com/office/officeart/2005/8/layout/radial6"/>
    <dgm:cxn modelId="{D14E06A3-F7A6-4F1C-B41A-26368B4DECC7}" type="presOf" srcId="{75800B9E-E499-449A-A084-85062443E3B9}" destId="{2C97A7C4-B60F-4924-B8A3-ED3E769860DA}" srcOrd="0" destOrd="0" presId="urn:microsoft.com/office/officeart/2005/8/layout/radial6"/>
    <dgm:cxn modelId="{11BD92B5-5955-4B7B-BC0C-FAF657CB906F}" type="presOf" srcId="{811FF5ED-F00A-4D98-BC7F-0F10ABD5A96A}" destId="{262CCA46-844B-4523-8911-7509F86F38E0}" srcOrd="0" destOrd="0" presId="urn:microsoft.com/office/officeart/2005/8/layout/radial6"/>
    <dgm:cxn modelId="{AF4EFBBD-79E2-405B-9B6B-246AE6C3562C}" type="presOf" srcId="{A792CC87-9544-4E10-A78A-98B82CF9F970}" destId="{8F0233E5-64B8-4472-AC0E-B788BD72D4CB}" srcOrd="0" destOrd="0" presId="urn:microsoft.com/office/officeart/2005/8/layout/radial6"/>
    <dgm:cxn modelId="{E653C6D1-89AD-4CF7-B1BD-E51902AD976E}" type="presOf" srcId="{F549EB53-3F77-4D25-B359-A54988A01056}" destId="{64659012-83CC-45EF-AFF7-8A14F27964CF}" srcOrd="0" destOrd="0" presId="urn:microsoft.com/office/officeart/2005/8/layout/radial6"/>
    <dgm:cxn modelId="{D52DBADD-B23C-4A0F-82E0-7BC465B7336F}" srcId="{A792CC87-9544-4E10-A78A-98B82CF9F970}" destId="{75800B9E-E499-449A-A084-85062443E3B9}" srcOrd="3" destOrd="0" parTransId="{E60213FC-6A23-42A9-8899-3C49F6255158}" sibTransId="{F549EB53-3F77-4D25-B359-A54988A01056}"/>
    <dgm:cxn modelId="{67C964FC-8F23-4328-AD47-6A3963DDCCB6}" type="presOf" srcId="{D7ACA45D-1255-43F2-93D5-119F1B2448A2}" destId="{D002D2AF-7F6C-47A2-ABA9-7C5B903FA252}" srcOrd="0" destOrd="0" presId="urn:microsoft.com/office/officeart/2005/8/layout/radial6"/>
    <dgm:cxn modelId="{EA6E595C-61E7-4310-A4EC-77C8470FA182}" type="presParOf" srcId="{4AE967CE-F44C-483B-AE75-F73839587CDC}" destId="{8F0233E5-64B8-4472-AC0E-B788BD72D4CB}" srcOrd="0" destOrd="0" presId="urn:microsoft.com/office/officeart/2005/8/layout/radial6"/>
    <dgm:cxn modelId="{F655DB14-4F17-4E30-B2FA-3F7911FA4E57}" type="presParOf" srcId="{4AE967CE-F44C-483B-AE75-F73839587CDC}" destId="{E194AAAA-CAEB-403F-8F3F-488979842A60}" srcOrd="1" destOrd="0" presId="urn:microsoft.com/office/officeart/2005/8/layout/radial6"/>
    <dgm:cxn modelId="{D9F0FE77-F514-478E-8450-64B464EC999E}" type="presParOf" srcId="{4AE967CE-F44C-483B-AE75-F73839587CDC}" destId="{9FF06857-7084-4212-8399-1142ECA68F63}" srcOrd="2" destOrd="0" presId="urn:microsoft.com/office/officeart/2005/8/layout/radial6"/>
    <dgm:cxn modelId="{7AE0A08C-5701-408B-8119-E2B315851D44}" type="presParOf" srcId="{4AE967CE-F44C-483B-AE75-F73839587CDC}" destId="{BC78B8A6-7E04-428D-8285-FF6AF0F3D7BB}" srcOrd="3" destOrd="0" presId="urn:microsoft.com/office/officeart/2005/8/layout/radial6"/>
    <dgm:cxn modelId="{F8A1B74D-8234-4A22-B24F-94F4766ADE0C}" type="presParOf" srcId="{4AE967CE-F44C-483B-AE75-F73839587CDC}" destId="{577362C3-8822-48DD-A2FD-9A5DC4AEC39F}" srcOrd="4" destOrd="0" presId="urn:microsoft.com/office/officeart/2005/8/layout/radial6"/>
    <dgm:cxn modelId="{B53301EE-83B4-415E-985D-A429ACBDA914}" type="presParOf" srcId="{4AE967CE-F44C-483B-AE75-F73839587CDC}" destId="{65C792BD-A468-448E-8101-AEF117A7F62A}" srcOrd="5" destOrd="0" presId="urn:microsoft.com/office/officeart/2005/8/layout/radial6"/>
    <dgm:cxn modelId="{4A40B568-7E52-4706-8606-9F4A22AF6753}" type="presParOf" srcId="{4AE967CE-F44C-483B-AE75-F73839587CDC}" destId="{3D441858-89D3-4B50-ABF6-673CB3B7AEAF}" srcOrd="6" destOrd="0" presId="urn:microsoft.com/office/officeart/2005/8/layout/radial6"/>
    <dgm:cxn modelId="{BDDA1A72-0C21-4298-9165-17E3FCE16E2B}" type="presParOf" srcId="{4AE967CE-F44C-483B-AE75-F73839587CDC}" destId="{262CCA46-844B-4523-8911-7509F86F38E0}" srcOrd="7" destOrd="0" presId="urn:microsoft.com/office/officeart/2005/8/layout/radial6"/>
    <dgm:cxn modelId="{F13EB86D-52BD-4E50-8A31-5641737B537C}" type="presParOf" srcId="{4AE967CE-F44C-483B-AE75-F73839587CDC}" destId="{CB9CF69C-584A-4D9B-9173-4CF10BC3E734}" srcOrd="8" destOrd="0" presId="urn:microsoft.com/office/officeart/2005/8/layout/radial6"/>
    <dgm:cxn modelId="{8D62B44E-6A1C-4295-8D31-CF6A9B63D7A8}" type="presParOf" srcId="{4AE967CE-F44C-483B-AE75-F73839587CDC}" destId="{D002D2AF-7F6C-47A2-ABA9-7C5B903FA252}" srcOrd="9" destOrd="0" presId="urn:microsoft.com/office/officeart/2005/8/layout/radial6"/>
    <dgm:cxn modelId="{D61A61CE-FDCF-4A9A-BC06-07586AD20EBF}" type="presParOf" srcId="{4AE967CE-F44C-483B-AE75-F73839587CDC}" destId="{2C97A7C4-B60F-4924-B8A3-ED3E769860DA}" srcOrd="10" destOrd="0" presId="urn:microsoft.com/office/officeart/2005/8/layout/radial6"/>
    <dgm:cxn modelId="{63C18BEB-B24F-4463-8106-9B72CA1F5751}" type="presParOf" srcId="{4AE967CE-F44C-483B-AE75-F73839587CDC}" destId="{EB8A25D6-60F0-4D24-A8CD-8E90FA0F36A5}" srcOrd="11" destOrd="0" presId="urn:microsoft.com/office/officeart/2005/8/layout/radial6"/>
    <dgm:cxn modelId="{9F4D4F6B-431B-4BFB-8B9F-36893FE252AF}" type="presParOf" srcId="{4AE967CE-F44C-483B-AE75-F73839587CDC}" destId="{64659012-83CC-45EF-AFF7-8A14F27964C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 dirty="0"/>
            <a:t>Consignes simples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1232636D-5154-4D29-A3C7-94CDB2665B2B}">
      <dgm:prSet phldrT="[Texte]"/>
      <dgm:spPr/>
      <dgm:t>
        <a:bodyPr/>
        <a:lstStyle/>
        <a:p>
          <a:r>
            <a:rPr lang="fr-FR" dirty="0"/>
            <a:t>Propreté individuelle</a:t>
          </a:r>
        </a:p>
      </dgm:t>
    </dgm:pt>
    <dgm:pt modelId="{DB872EA5-C202-4366-902C-BF7E48F7A8B7}" type="parTrans" cxnId="{94BF7F82-4E14-4FA8-8A64-55ED337324C5}">
      <dgm:prSet/>
      <dgm:spPr/>
      <dgm:t>
        <a:bodyPr/>
        <a:lstStyle/>
        <a:p>
          <a:endParaRPr lang="fr-FR"/>
        </a:p>
      </dgm:t>
    </dgm:pt>
    <dgm:pt modelId="{4E33EDB5-C93D-4411-8D05-54EE92ADC6E6}" type="sibTrans" cxnId="{94BF7F82-4E14-4FA8-8A64-55ED337324C5}">
      <dgm:prSet/>
      <dgm:spPr/>
      <dgm:t>
        <a:bodyPr/>
        <a:lstStyle/>
        <a:p>
          <a:endParaRPr lang="fr-FR"/>
        </a:p>
      </dgm:t>
    </dgm:pt>
    <dgm:pt modelId="{8D5A85FF-ED83-4DDD-B9E6-AA3E0D130ADA}">
      <dgm:prSet phldrT="[Texte]"/>
      <dgm:spPr/>
      <dgm:t>
        <a:bodyPr/>
        <a:lstStyle/>
        <a:p>
          <a:r>
            <a:rPr lang="fr-FR" dirty="0"/>
            <a:t>Propreté de l’environnement</a:t>
          </a:r>
        </a:p>
      </dgm:t>
    </dgm:pt>
    <dgm:pt modelId="{77A17854-CA5B-4988-B1F9-C9926B339912}" type="parTrans" cxnId="{18EA93C1-75C8-46E4-A13F-E40C5A3EFF98}">
      <dgm:prSet/>
      <dgm:spPr/>
      <dgm:t>
        <a:bodyPr/>
        <a:lstStyle/>
        <a:p>
          <a:endParaRPr lang="fr-FR"/>
        </a:p>
      </dgm:t>
    </dgm:pt>
    <dgm:pt modelId="{6726D553-8721-4A7D-8BC4-BED32F5E8BC8}" type="sibTrans" cxnId="{18EA93C1-75C8-46E4-A13F-E40C5A3EFF98}">
      <dgm:prSet/>
      <dgm:spPr/>
      <dgm:t>
        <a:bodyPr/>
        <a:lstStyle/>
        <a:p>
          <a:endParaRPr lang="fr-FR"/>
        </a:p>
      </dgm:t>
    </dgm:pt>
    <dgm:pt modelId="{845B98FB-9B5B-4B90-8115-DCFF723E0B76}">
      <dgm:prSet phldrT="[Texte]"/>
      <dgm:spPr/>
      <dgm:t>
        <a:bodyPr/>
        <a:lstStyle/>
        <a:p>
          <a:r>
            <a:rPr lang="fr-FR" dirty="0"/>
            <a:t>Manipulation des produits</a:t>
          </a:r>
        </a:p>
      </dgm:t>
    </dgm:pt>
    <dgm:pt modelId="{52D0C364-3244-453F-A088-FB2E79213D27}" type="parTrans" cxnId="{1575D2B7-A29E-411A-9DD8-75CC35965EE7}">
      <dgm:prSet/>
      <dgm:spPr/>
      <dgm:t>
        <a:bodyPr/>
        <a:lstStyle/>
        <a:p>
          <a:endParaRPr lang="fr-FR"/>
        </a:p>
      </dgm:t>
    </dgm:pt>
    <dgm:pt modelId="{982CFB91-9612-41F0-BF28-168606FA3C0D}" type="sibTrans" cxnId="{1575D2B7-A29E-411A-9DD8-75CC35965EE7}">
      <dgm:prSet/>
      <dgm:spPr/>
      <dgm:t>
        <a:bodyPr/>
        <a:lstStyle/>
        <a:p>
          <a:endParaRPr lang="fr-FR"/>
        </a:p>
      </dgm:t>
    </dgm:pt>
    <dgm:pt modelId="{9AC051D6-927D-4100-97CF-7BE8B00E66A8}">
      <dgm:prSet phldrT="[Texte]"/>
      <dgm:spPr/>
      <dgm:t>
        <a:bodyPr/>
        <a:lstStyle/>
        <a:p>
          <a:r>
            <a:rPr lang="fr-FR" dirty="0"/>
            <a:t>Utilisation d’un découpe film</a:t>
          </a:r>
        </a:p>
      </dgm:t>
    </dgm:pt>
    <dgm:pt modelId="{656FFF0A-F87B-44E2-866E-87E50C061CD2}" type="parTrans" cxnId="{1B9D6932-5E13-4664-8FFD-C289FC98485A}">
      <dgm:prSet/>
      <dgm:spPr/>
      <dgm:t>
        <a:bodyPr/>
        <a:lstStyle/>
        <a:p>
          <a:endParaRPr lang="fr-FR"/>
        </a:p>
      </dgm:t>
    </dgm:pt>
    <dgm:pt modelId="{E2A94BCF-08FB-4B32-88A9-04D5BF92469D}" type="sibTrans" cxnId="{1B9D6932-5E13-4664-8FFD-C289FC98485A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1"/>
      <dgm:spPr/>
    </dgm:pt>
    <dgm:pt modelId="{9082A787-8A6B-46FB-8862-227CEF120EC6}" type="pres">
      <dgm:prSet presAssocID="{21E45D2C-C304-4ABD-B612-E17A617AC7D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C4CB7F00-C415-4BE3-A7B1-19BE586F7D92}" type="presOf" srcId="{9AC051D6-927D-4100-97CF-7BE8B00E66A8}" destId="{384CF8A7-0EB6-4684-B2BB-96E7476DB0BE}" srcOrd="0" destOrd="3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D4A55F18-6B0E-47D7-BB1C-19019D5C19D3}" type="presOf" srcId="{6431AD91-6842-4DC7-9FE0-567FDF4F495D}" destId="{91CBD9E5-1A77-4E42-80EA-665B8F400B1E}" srcOrd="0" destOrd="0" presId="urn:microsoft.com/office/officeart/2005/8/layout/list1"/>
    <dgm:cxn modelId="{1B9D6932-5E13-4664-8FFD-C289FC98485A}" srcId="{21E45D2C-C304-4ABD-B612-E17A617AC7D5}" destId="{9AC051D6-927D-4100-97CF-7BE8B00E66A8}" srcOrd="3" destOrd="0" parTransId="{656FFF0A-F87B-44E2-866E-87E50C061CD2}" sibTransId="{E2A94BCF-08FB-4B32-88A9-04D5BF92469D}"/>
    <dgm:cxn modelId="{A120FD41-923E-482A-BC1B-53E263751305}" type="presOf" srcId="{21E45D2C-C304-4ABD-B612-E17A617AC7D5}" destId="{9082A787-8A6B-46FB-8862-227CEF120EC6}" srcOrd="1" destOrd="0" presId="urn:microsoft.com/office/officeart/2005/8/layout/list1"/>
    <dgm:cxn modelId="{94BF7F82-4E14-4FA8-8A64-55ED337324C5}" srcId="{21E45D2C-C304-4ABD-B612-E17A617AC7D5}" destId="{1232636D-5154-4D29-A3C7-94CDB2665B2B}" srcOrd="0" destOrd="0" parTransId="{DB872EA5-C202-4366-902C-BF7E48F7A8B7}" sibTransId="{4E33EDB5-C93D-4411-8D05-54EE92ADC6E6}"/>
    <dgm:cxn modelId="{1575D2B7-A29E-411A-9DD8-75CC35965EE7}" srcId="{21E45D2C-C304-4ABD-B612-E17A617AC7D5}" destId="{845B98FB-9B5B-4B90-8115-DCFF723E0B76}" srcOrd="2" destOrd="0" parTransId="{52D0C364-3244-453F-A088-FB2E79213D27}" sibTransId="{982CFB91-9612-41F0-BF28-168606FA3C0D}"/>
    <dgm:cxn modelId="{18EA93C1-75C8-46E4-A13F-E40C5A3EFF98}" srcId="{21E45D2C-C304-4ABD-B612-E17A617AC7D5}" destId="{8D5A85FF-ED83-4DDD-B9E6-AA3E0D130ADA}" srcOrd="1" destOrd="0" parTransId="{77A17854-CA5B-4988-B1F9-C9926B339912}" sibTransId="{6726D553-8721-4A7D-8BC4-BED32F5E8BC8}"/>
    <dgm:cxn modelId="{A3D5DDC2-A4B6-413D-96D5-5BCF9A18028D}" type="presOf" srcId="{1232636D-5154-4D29-A3C7-94CDB2665B2B}" destId="{384CF8A7-0EB6-4684-B2BB-96E7476DB0BE}" srcOrd="0" destOrd="0" presId="urn:microsoft.com/office/officeart/2005/8/layout/list1"/>
    <dgm:cxn modelId="{E5036FCB-61EA-4EB1-B0B5-047C316DA0C1}" type="presOf" srcId="{21E45D2C-C304-4ABD-B612-E17A617AC7D5}" destId="{8E38654A-E4E5-4978-A283-BBCC3FF4F2C2}" srcOrd="0" destOrd="0" presId="urn:microsoft.com/office/officeart/2005/8/layout/list1"/>
    <dgm:cxn modelId="{852169CE-45B5-48C3-BA9C-83148ADE6453}" type="presOf" srcId="{8D5A85FF-ED83-4DDD-B9E6-AA3E0D130ADA}" destId="{384CF8A7-0EB6-4684-B2BB-96E7476DB0BE}" srcOrd="0" destOrd="1" presId="urn:microsoft.com/office/officeart/2005/8/layout/list1"/>
    <dgm:cxn modelId="{86C72BEC-9FCA-4C76-B6AC-FB7CE67D3EFB}" type="presOf" srcId="{845B98FB-9B5B-4B90-8115-DCFF723E0B76}" destId="{384CF8A7-0EB6-4684-B2BB-96E7476DB0BE}" srcOrd="0" destOrd="2" presId="urn:microsoft.com/office/officeart/2005/8/layout/list1"/>
    <dgm:cxn modelId="{01875CE9-1A39-41BD-BFE9-7EDAAEF06D6E}" type="presParOf" srcId="{91CBD9E5-1A77-4E42-80EA-665B8F400B1E}" destId="{6C0A0AC5-9F19-4ADF-AD63-2A27C2121498}" srcOrd="0" destOrd="0" presId="urn:microsoft.com/office/officeart/2005/8/layout/list1"/>
    <dgm:cxn modelId="{6F81759F-1E5A-4D09-88AC-36E299CD0E30}" type="presParOf" srcId="{6C0A0AC5-9F19-4ADF-AD63-2A27C2121498}" destId="{8E38654A-E4E5-4978-A283-BBCC3FF4F2C2}" srcOrd="0" destOrd="0" presId="urn:microsoft.com/office/officeart/2005/8/layout/list1"/>
    <dgm:cxn modelId="{33294E83-EA55-4C6E-B243-F5172A161E9C}" type="presParOf" srcId="{6C0A0AC5-9F19-4ADF-AD63-2A27C2121498}" destId="{9082A787-8A6B-46FB-8862-227CEF120EC6}" srcOrd="1" destOrd="0" presId="urn:microsoft.com/office/officeart/2005/8/layout/list1"/>
    <dgm:cxn modelId="{148FA6FA-C9C2-430B-9EE5-FA5037DB7F9B}" type="presParOf" srcId="{91CBD9E5-1A77-4E42-80EA-665B8F400B1E}" destId="{A2CB2B0A-D0D1-443A-A39A-1F89838E12A2}" srcOrd="1" destOrd="0" presId="urn:microsoft.com/office/officeart/2005/8/layout/list1"/>
    <dgm:cxn modelId="{E211B296-2673-464C-8875-83368F1EEC55}" type="presParOf" srcId="{91CBD9E5-1A77-4E42-80EA-665B8F400B1E}" destId="{384CF8A7-0EB6-4684-B2BB-96E7476DB0B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Maintenir les portes fermées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62533DBD-BCFB-45B1-9806-2091C495A929}">
      <dgm:prSet phldrT="[Texte]"/>
      <dgm:spPr/>
      <dgm:t>
        <a:bodyPr/>
        <a:lstStyle/>
        <a:p>
          <a:r>
            <a:rPr lang="fr-FR"/>
            <a:t>Limiter le temps de transit des produits</a:t>
          </a:r>
        </a:p>
      </dgm:t>
    </dgm:pt>
    <dgm:pt modelId="{01757FCC-00D2-4E1A-AF34-7962BB595EA7}" type="parTrans" cxnId="{319BFF96-0472-4692-96CC-0052319A70A6}">
      <dgm:prSet/>
      <dgm:spPr/>
      <dgm:t>
        <a:bodyPr/>
        <a:lstStyle/>
        <a:p>
          <a:endParaRPr lang="fr-FR"/>
        </a:p>
      </dgm:t>
    </dgm:pt>
    <dgm:pt modelId="{17FD534D-4B24-4682-B8BC-04C359EACF69}" type="sibTrans" cxnId="{319BFF96-0472-4692-96CC-0052319A70A6}">
      <dgm:prSet/>
      <dgm:spPr/>
      <dgm:t>
        <a:bodyPr/>
        <a:lstStyle/>
        <a:p>
          <a:endParaRPr lang="fr-FR"/>
        </a:p>
      </dgm:t>
    </dgm:pt>
    <dgm:pt modelId="{8D77D4A1-DA76-4763-A5F9-F2C444760F2A}">
      <dgm:prSet phldrT="[Texte]"/>
      <dgm:spPr/>
      <dgm:t>
        <a:bodyPr/>
        <a:lstStyle/>
        <a:p>
          <a:r>
            <a:rPr lang="fr-FR"/>
            <a:t>Tous responsables de la sécurité des aliments</a:t>
          </a:r>
        </a:p>
      </dgm:t>
    </dgm:pt>
    <dgm:pt modelId="{9B17AC44-F4F9-4A51-B274-DCF2DDE5CB98}" type="parTrans" cxnId="{63DC286A-5734-43EB-AC2D-412196C721A9}">
      <dgm:prSet/>
      <dgm:spPr/>
      <dgm:t>
        <a:bodyPr/>
        <a:lstStyle/>
        <a:p>
          <a:endParaRPr lang="fr-FR"/>
        </a:p>
      </dgm:t>
    </dgm:pt>
    <dgm:pt modelId="{72CEB2E3-45B2-4EA5-8597-B25D97842810}" type="sibTrans" cxnId="{63DC286A-5734-43EB-AC2D-412196C721A9}">
      <dgm:prSet/>
      <dgm:spPr/>
      <dgm:t>
        <a:bodyPr/>
        <a:lstStyle/>
        <a:p>
          <a:endParaRPr lang="fr-FR"/>
        </a:p>
      </dgm:t>
    </dgm:pt>
    <dgm:pt modelId="{7A88935B-7BC6-459C-B77E-4EE4A8EE8C19}">
      <dgm:prSet phldrT="[Texte]"/>
      <dgm:spPr/>
      <dgm:t>
        <a:bodyPr/>
        <a:lstStyle/>
        <a:p>
          <a:r>
            <a:rPr lang="fr-FR" dirty="0"/>
            <a:t>Chambres (Maintenir les rideaux fermés au maximum) et Quai </a:t>
          </a:r>
        </a:p>
      </dgm:t>
    </dgm:pt>
    <dgm:pt modelId="{DE868E2F-DCBD-4432-A84D-799B9C78A5B3}" type="parTrans" cxnId="{FEA7F950-F70B-4D1E-90DA-106901EAC428}">
      <dgm:prSet/>
      <dgm:spPr/>
      <dgm:t>
        <a:bodyPr/>
        <a:lstStyle/>
        <a:p>
          <a:endParaRPr lang="fr-FR"/>
        </a:p>
      </dgm:t>
    </dgm:pt>
    <dgm:pt modelId="{E6C2DFDE-EEA4-4D03-90FA-CE0DCB5A9081}" type="sibTrans" cxnId="{FEA7F950-F70B-4D1E-90DA-106901EAC428}">
      <dgm:prSet/>
      <dgm:spPr/>
      <dgm:t>
        <a:bodyPr/>
        <a:lstStyle/>
        <a:p>
          <a:endParaRPr lang="fr-FR"/>
        </a:p>
      </dgm:t>
    </dgm:pt>
    <dgm:pt modelId="{1E29E5C2-DB37-414E-A331-753CFA925A5F}">
      <dgm:prSet phldrT="[Texte]"/>
      <dgm:spPr/>
      <dgm:t>
        <a:bodyPr/>
        <a:lstStyle/>
        <a:p>
          <a:r>
            <a:rPr lang="fr-FR" dirty="0"/>
            <a:t>Limiter le temps de transit des commandes dans une zone à température non adaptée au produit (Ex: transit des commandes de produit surgelés sur un quai en T°C positive)</a:t>
          </a:r>
        </a:p>
      </dgm:t>
    </dgm:pt>
    <dgm:pt modelId="{9A16D47D-C55F-4FE2-B963-B8722605CA81}" type="parTrans" cxnId="{0628A127-972C-4F2D-8D12-5CD97B8FDFE7}">
      <dgm:prSet/>
      <dgm:spPr/>
      <dgm:t>
        <a:bodyPr/>
        <a:lstStyle/>
        <a:p>
          <a:endParaRPr lang="fr-FR"/>
        </a:p>
      </dgm:t>
    </dgm:pt>
    <dgm:pt modelId="{C2B1E08C-F189-4C29-A361-F3A03FE562D1}" type="sibTrans" cxnId="{0628A127-972C-4F2D-8D12-5CD97B8FDFE7}">
      <dgm:prSet/>
      <dgm:spPr/>
      <dgm:t>
        <a:bodyPr/>
        <a:lstStyle/>
        <a:p>
          <a:endParaRPr lang="fr-FR"/>
        </a:p>
      </dgm:t>
    </dgm:pt>
    <dgm:pt modelId="{D05F9A52-64CE-49AD-A880-6275987EC470}">
      <dgm:prSet phldrT="[Texte]"/>
      <dgm:spPr/>
      <dgm:t>
        <a:bodyPr/>
        <a:lstStyle/>
        <a:p>
          <a:r>
            <a:rPr lang="fr-FR"/>
            <a:t>Remonter toute anomalie détectée à votre responsable (température anormale, givre sur les produits, portes ou rideau abîmée etc)</a:t>
          </a:r>
        </a:p>
      </dgm:t>
    </dgm:pt>
    <dgm:pt modelId="{CFB1E726-2058-4BAE-BE92-E6BA9A9BEE59}" type="parTrans" cxnId="{8517677F-1A4D-46AD-A625-AF59BB1F4B72}">
      <dgm:prSet/>
      <dgm:spPr/>
      <dgm:t>
        <a:bodyPr/>
        <a:lstStyle/>
        <a:p>
          <a:endParaRPr lang="fr-FR"/>
        </a:p>
      </dgm:t>
    </dgm:pt>
    <dgm:pt modelId="{1647B1C1-8F54-44C2-BDE6-6CBAD2DBDC5C}" type="sibTrans" cxnId="{8517677F-1A4D-46AD-A625-AF59BB1F4B72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3"/>
      <dgm:spPr/>
    </dgm:pt>
    <dgm:pt modelId="{9082A787-8A6B-46FB-8862-227CEF120EC6}" type="pres">
      <dgm:prSet presAssocID="{21E45D2C-C304-4ABD-B612-E17A617AC7D5}" presName="parentText" presStyleLbl="node1" presStyleIdx="0" presStyleCnt="3" custLinFactNeighborX="-7220" custLinFactNeighborY="-5853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3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31767EE5-98FB-4143-AA96-F4F1CC6813C4}" type="pres">
      <dgm:prSet presAssocID="{62533DBD-BCFB-45B1-9806-2091C495A929}" presName="parentLin" presStyleCnt="0"/>
      <dgm:spPr/>
    </dgm:pt>
    <dgm:pt modelId="{069513E8-43E0-426B-83B3-41E16216C089}" type="pres">
      <dgm:prSet presAssocID="{62533DBD-BCFB-45B1-9806-2091C495A929}" presName="parentLeftMargin" presStyleLbl="node1" presStyleIdx="0" presStyleCnt="3"/>
      <dgm:spPr/>
    </dgm:pt>
    <dgm:pt modelId="{85487552-D029-41BC-86D1-1AD179B88FEB}" type="pres">
      <dgm:prSet presAssocID="{62533DBD-BCFB-45B1-9806-2091C495A9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6401643-06F8-4A47-8FDB-DEED7B680154}" type="pres">
      <dgm:prSet presAssocID="{62533DBD-BCFB-45B1-9806-2091C495A929}" presName="negativeSpace" presStyleCnt="0"/>
      <dgm:spPr/>
    </dgm:pt>
    <dgm:pt modelId="{DD113795-5A90-49F9-94CE-76008AA08AA2}" type="pres">
      <dgm:prSet presAssocID="{62533DBD-BCFB-45B1-9806-2091C495A929}" presName="childText" presStyleLbl="conFgAcc1" presStyleIdx="1" presStyleCnt="3">
        <dgm:presLayoutVars>
          <dgm:bulletEnabled val="1"/>
        </dgm:presLayoutVars>
      </dgm:prSet>
      <dgm:spPr/>
    </dgm:pt>
    <dgm:pt modelId="{0729EA5E-375E-4C2A-BDE4-9EE36F76DDCB}" type="pres">
      <dgm:prSet presAssocID="{17FD534D-4B24-4682-B8BC-04C359EACF69}" presName="spaceBetweenRectangles" presStyleCnt="0"/>
      <dgm:spPr/>
    </dgm:pt>
    <dgm:pt modelId="{C7832E0F-D523-4F82-8C3E-986F769D2AE1}" type="pres">
      <dgm:prSet presAssocID="{8D77D4A1-DA76-4763-A5F9-F2C444760F2A}" presName="parentLin" presStyleCnt="0"/>
      <dgm:spPr/>
    </dgm:pt>
    <dgm:pt modelId="{381AEE5F-AC03-49C6-858B-4AF95204EC35}" type="pres">
      <dgm:prSet presAssocID="{8D77D4A1-DA76-4763-A5F9-F2C444760F2A}" presName="parentLeftMargin" presStyleLbl="node1" presStyleIdx="1" presStyleCnt="3"/>
      <dgm:spPr/>
    </dgm:pt>
    <dgm:pt modelId="{5C9C17D6-55BB-4AFE-85A6-15E3B9331E32}" type="pres">
      <dgm:prSet presAssocID="{8D77D4A1-DA76-4763-A5F9-F2C444760F2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5033FF1-81CC-446B-8F4E-F506FFC43496}" type="pres">
      <dgm:prSet presAssocID="{8D77D4A1-DA76-4763-A5F9-F2C444760F2A}" presName="negativeSpace" presStyleCnt="0"/>
      <dgm:spPr/>
    </dgm:pt>
    <dgm:pt modelId="{604C0D1B-12AF-491D-B95F-779963800565}" type="pres">
      <dgm:prSet presAssocID="{8D77D4A1-DA76-4763-A5F9-F2C444760F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2A7290B-916C-412C-803A-6C716293280D}" type="presOf" srcId="{21E45D2C-C304-4ABD-B612-E17A617AC7D5}" destId="{9082A787-8A6B-46FB-8862-227CEF120EC6}" srcOrd="1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858C3327-F0BC-4078-B11E-B6B5CDCFE3D1}" type="presOf" srcId="{1E29E5C2-DB37-414E-A331-753CFA925A5F}" destId="{DD113795-5A90-49F9-94CE-76008AA08AA2}" srcOrd="0" destOrd="0" presId="urn:microsoft.com/office/officeart/2005/8/layout/list1"/>
    <dgm:cxn modelId="{0628A127-972C-4F2D-8D12-5CD97B8FDFE7}" srcId="{62533DBD-BCFB-45B1-9806-2091C495A929}" destId="{1E29E5C2-DB37-414E-A331-753CFA925A5F}" srcOrd="0" destOrd="0" parTransId="{9A16D47D-C55F-4FE2-B963-B8722605CA81}" sibTransId="{C2B1E08C-F189-4C29-A361-F3A03FE562D1}"/>
    <dgm:cxn modelId="{E275353A-C034-4B5D-87A8-D710A4E2AA25}" type="presOf" srcId="{7A88935B-7BC6-459C-B77E-4EE4A8EE8C19}" destId="{384CF8A7-0EB6-4684-B2BB-96E7476DB0BE}" srcOrd="0" destOrd="0" presId="urn:microsoft.com/office/officeart/2005/8/layout/list1"/>
    <dgm:cxn modelId="{63DC286A-5734-43EB-AC2D-412196C721A9}" srcId="{6431AD91-6842-4DC7-9FE0-567FDF4F495D}" destId="{8D77D4A1-DA76-4763-A5F9-F2C444760F2A}" srcOrd="2" destOrd="0" parTransId="{9B17AC44-F4F9-4A51-B274-DCF2DDE5CB98}" sibTransId="{72CEB2E3-45B2-4EA5-8597-B25D97842810}"/>
    <dgm:cxn modelId="{A8338E4F-1BCB-4B86-94F2-260AA7897804}" type="presOf" srcId="{62533DBD-BCFB-45B1-9806-2091C495A929}" destId="{85487552-D029-41BC-86D1-1AD179B88FEB}" srcOrd="1" destOrd="0" presId="urn:microsoft.com/office/officeart/2005/8/layout/list1"/>
    <dgm:cxn modelId="{FEA7F950-F70B-4D1E-90DA-106901EAC428}" srcId="{21E45D2C-C304-4ABD-B612-E17A617AC7D5}" destId="{7A88935B-7BC6-459C-B77E-4EE4A8EE8C19}" srcOrd="0" destOrd="0" parTransId="{DE868E2F-DCBD-4432-A84D-799B9C78A5B3}" sibTransId="{E6C2DFDE-EEA4-4D03-90FA-CE0DCB5A9081}"/>
    <dgm:cxn modelId="{8517677F-1A4D-46AD-A625-AF59BB1F4B72}" srcId="{8D77D4A1-DA76-4763-A5F9-F2C444760F2A}" destId="{D05F9A52-64CE-49AD-A880-6275987EC470}" srcOrd="0" destOrd="0" parTransId="{CFB1E726-2058-4BAE-BE92-E6BA9A9BEE59}" sibTransId="{1647B1C1-8F54-44C2-BDE6-6CBAD2DBDC5C}"/>
    <dgm:cxn modelId="{59DB9781-9022-4A5C-A1B7-29D6E3F5BA59}" type="presOf" srcId="{D05F9A52-64CE-49AD-A880-6275987EC470}" destId="{604C0D1B-12AF-491D-B95F-779963800565}" srcOrd="0" destOrd="0" presId="urn:microsoft.com/office/officeart/2005/8/layout/list1"/>
    <dgm:cxn modelId="{28D5F784-DC0D-4FCD-820B-4B79591844D0}" type="presOf" srcId="{6431AD91-6842-4DC7-9FE0-567FDF4F495D}" destId="{91CBD9E5-1A77-4E42-80EA-665B8F400B1E}" srcOrd="0" destOrd="0" presId="urn:microsoft.com/office/officeart/2005/8/layout/list1"/>
    <dgm:cxn modelId="{319BFF96-0472-4692-96CC-0052319A70A6}" srcId="{6431AD91-6842-4DC7-9FE0-567FDF4F495D}" destId="{62533DBD-BCFB-45B1-9806-2091C495A929}" srcOrd="1" destOrd="0" parTransId="{01757FCC-00D2-4E1A-AF34-7962BB595EA7}" sibTransId="{17FD534D-4B24-4682-B8BC-04C359EACF69}"/>
    <dgm:cxn modelId="{2227FF99-B76B-4FF5-8C7D-6F230C6949C6}" type="presOf" srcId="{62533DBD-BCFB-45B1-9806-2091C495A929}" destId="{069513E8-43E0-426B-83B3-41E16216C089}" srcOrd="0" destOrd="0" presId="urn:microsoft.com/office/officeart/2005/8/layout/list1"/>
    <dgm:cxn modelId="{96C686A5-B5DF-4CD1-9EBA-ECD0707CA0B2}" type="presOf" srcId="{21E45D2C-C304-4ABD-B612-E17A617AC7D5}" destId="{8E38654A-E4E5-4978-A283-BBCC3FF4F2C2}" srcOrd="0" destOrd="0" presId="urn:microsoft.com/office/officeart/2005/8/layout/list1"/>
    <dgm:cxn modelId="{74680ED5-92B0-48EE-B3FA-B3D8E1CCA9F0}" type="presOf" srcId="{8D77D4A1-DA76-4763-A5F9-F2C444760F2A}" destId="{381AEE5F-AC03-49C6-858B-4AF95204EC35}" srcOrd="0" destOrd="0" presId="urn:microsoft.com/office/officeart/2005/8/layout/list1"/>
    <dgm:cxn modelId="{E9BF18D9-BAA3-4C9C-938D-E87641C5166C}" type="presOf" srcId="{8D77D4A1-DA76-4763-A5F9-F2C444760F2A}" destId="{5C9C17D6-55BB-4AFE-85A6-15E3B9331E32}" srcOrd="1" destOrd="0" presId="urn:microsoft.com/office/officeart/2005/8/layout/list1"/>
    <dgm:cxn modelId="{0D91E601-793D-420C-B93F-C3F534A3281E}" type="presParOf" srcId="{91CBD9E5-1A77-4E42-80EA-665B8F400B1E}" destId="{6C0A0AC5-9F19-4ADF-AD63-2A27C2121498}" srcOrd="0" destOrd="0" presId="urn:microsoft.com/office/officeart/2005/8/layout/list1"/>
    <dgm:cxn modelId="{3485EB15-FBB4-411B-91AC-2A33112F031F}" type="presParOf" srcId="{6C0A0AC5-9F19-4ADF-AD63-2A27C2121498}" destId="{8E38654A-E4E5-4978-A283-BBCC3FF4F2C2}" srcOrd="0" destOrd="0" presId="urn:microsoft.com/office/officeart/2005/8/layout/list1"/>
    <dgm:cxn modelId="{7E3EE6E2-5BFC-491F-B0DF-9E67C882BB8C}" type="presParOf" srcId="{6C0A0AC5-9F19-4ADF-AD63-2A27C2121498}" destId="{9082A787-8A6B-46FB-8862-227CEF120EC6}" srcOrd="1" destOrd="0" presId="urn:microsoft.com/office/officeart/2005/8/layout/list1"/>
    <dgm:cxn modelId="{F159F626-27E2-4C6E-A107-41206F9A7F07}" type="presParOf" srcId="{91CBD9E5-1A77-4E42-80EA-665B8F400B1E}" destId="{A2CB2B0A-D0D1-443A-A39A-1F89838E12A2}" srcOrd="1" destOrd="0" presId="urn:microsoft.com/office/officeart/2005/8/layout/list1"/>
    <dgm:cxn modelId="{94B32BEA-7FDA-46F8-A3DF-B74A34721DF9}" type="presParOf" srcId="{91CBD9E5-1A77-4E42-80EA-665B8F400B1E}" destId="{384CF8A7-0EB6-4684-B2BB-96E7476DB0BE}" srcOrd="2" destOrd="0" presId="urn:microsoft.com/office/officeart/2005/8/layout/list1"/>
    <dgm:cxn modelId="{218C52FB-7CCA-4CE4-BCAE-8E285B7A43F2}" type="presParOf" srcId="{91CBD9E5-1A77-4E42-80EA-665B8F400B1E}" destId="{28532A2D-0794-4354-8979-9C8F210A3350}" srcOrd="3" destOrd="0" presId="urn:microsoft.com/office/officeart/2005/8/layout/list1"/>
    <dgm:cxn modelId="{04D98E8C-1F3F-4E79-A36D-A3AC62C77635}" type="presParOf" srcId="{91CBD9E5-1A77-4E42-80EA-665B8F400B1E}" destId="{31767EE5-98FB-4143-AA96-F4F1CC6813C4}" srcOrd="4" destOrd="0" presId="urn:microsoft.com/office/officeart/2005/8/layout/list1"/>
    <dgm:cxn modelId="{895A6F46-2C92-4D90-AE8C-5990EFF4C527}" type="presParOf" srcId="{31767EE5-98FB-4143-AA96-F4F1CC6813C4}" destId="{069513E8-43E0-426B-83B3-41E16216C089}" srcOrd="0" destOrd="0" presId="urn:microsoft.com/office/officeart/2005/8/layout/list1"/>
    <dgm:cxn modelId="{E17DB252-DB7D-46D8-A15A-A58BF9700035}" type="presParOf" srcId="{31767EE5-98FB-4143-AA96-F4F1CC6813C4}" destId="{85487552-D029-41BC-86D1-1AD179B88FEB}" srcOrd="1" destOrd="0" presId="urn:microsoft.com/office/officeart/2005/8/layout/list1"/>
    <dgm:cxn modelId="{F7F86C3C-E3AE-497B-B45D-084AAA43ED68}" type="presParOf" srcId="{91CBD9E5-1A77-4E42-80EA-665B8F400B1E}" destId="{C6401643-06F8-4A47-8FDB-DEED7B680154}" srcOrd="5" destOrd="0" presId="urn:microsoft.com/office/officeart/2005/8/layout/list1"/>
    <dgm:cxn modelId="{B6D70786-37D3-4E20-B4D6-1C22D0AC93D5}" type="presParOf" srcId="{91CBD9E5-1A77-4E42-80EA-665B8F400B1E}" destId="{DD113795-5A90-49F9-94CE-76008AA08AA2}" srcOrd="6" destOrd="0" presId="urn:microsoft.com/office/officeart/2005/8/layout/list1"/>
    <dgm:cxn modelId="{9874CA01-970E-4BA5-9163-D9FD1680FCB6}" type="presParOf" srcId="{91CBD9E5-1A77-4E42-80EA-665B8F400B1E}" destId="{0729EA5E-375E-4C2A-BDE4-9EE36F76DDCB}" srcOrd="7" destOrd="0" presId="urn:microsoft.com/office/officeart/2005/8/layout/list1"/>
    <dgm:cxn modelId="{7AA7D811-DABD-4EC4-AC40-F01DFFD19B4F}" type="presParOf" srcId="{91CBD9E5-1A77-4E42-80EA-665B8F400B1E}" destId="{C7832E0F-D523-4F82-8C3E-986F769D2AE1}" srcOrd="8" destOrd="0" presId="urn:microsoft.com/office/officeart/2005/8/layout/list1"/>
    <dgm:cxn modelId="{67AD155F-A35D-436D-8AC9-936578815309}" type="presParOf" srcId="{C7832E0F-D523-4F82-8C3E-986F769D2AE1}" destId="{381AEE5F-AC03-49C6-858B-4AF95204EC35}" srcOrd="0" destOrd="0" presId="urn:microsoft.com/office/officeart/2005/8/layout/list1"/>
    <dgm:cxn modelId="{F3BBAB4F-7FE1-44E5-AF3B-B78DADC3D4EB}" type="presParOf" srcId="{C7832E0F-D523-4F82-8C3E-986F769D2AE1}" destId="{5C9C17D6-55BB-4AFE-85A6-15E3B9331E32}" srcOrd="1" destOrd="0" presId="urn:microsoft.com/office/officeart/2005/8/layout/list1"/>
    <dgm:cxn modelId="{91D7546E-B8B5-4A2A-A020-D36C6FD203C3}" type="presParOf" srcId="{91CBD9E5-1A77-4E42-80EA-665B8F400B1E}" destId="{D5033FF1-81CC-446B-8F4E-F506FFC43496}" srcOrd="9" destOrd="0" presId="urn:microsoft.com/office/officeart/2005/8/layout/list1"/>
    <dgm:cxn modelId="{FBF1135D-4712-4710-BF81-18D43C4290A5}" type="presParOf" srcId="{91CBD9E5-1A77-4E42-80EA-665B8F400B1E}" destId="{604C0D1B-12AF-491D-B95F-77996380056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5E774-9722-4FD1-9089-C466AADA6B3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F5D52E-26B2-4BB0-983E-A3C345F94259}">
      <dgm:prSet phldrT="[Texte]" custT="1"/>
      <dgm:spPr/>
      <dgm:t>
        <a:bodyPr/>
        <a:lstStyle/>
        <a:p>
          <a:r>
            <a:rPr lang="fr-FR" sz="1800" dirty="0"/>
            <a:t>Réception</a:t>
          </a:r>
        </a:p>
      </dgm:t>
    </dgm:pt>
    <dgm:pt modelId="{BC5F26A2-2A54-488C-9A99-98BDA14B94DD}" type="parTrans" cxnId="{5E7F8E96-EA13-437B-B075-A37D16A4157C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 dirty="0"/>
        </a:p>
      </dgm:t>
    </dgm:pt>
    <dgm:pt modelId="{F49BBC99-FCBD-4ACF-87AF-778EDCD24B1F}" type="sibTrans" cxnId="{5E7F8E96-EA13-437B-B075-A37D16A4157C}">
      <dgm:prSet/>
      <dgm:spPr/>
      <dgm:t>
        <a:bodyPr/>
        <a:lstStyle/>
        <a:p>
          <a:endParaRPr lang="fr-FR"/>
        </a:p>
      </dgm:t>
    </dgm:pt>
    <dgm:pt modelId="{983CF136-1007-437A-94D3-766B7C22D115}">
      <dgm:prSet phldrT="[Texte]" custT="1"/>
      <dgm:spPr/>
      <dgm:t>
        <a:bodyPr/>
        <a:lstStyle/>
        <a:p>
          <a:r>
            <a:rPr lang="fr-FR" sz="1600" dirty="0"/>
            <a:t>Livraison</a:t>
          </a:r>
        </a:p>
      </dgm:t>
    </dgm:pt>
    <dgm:pt modelId="{C61D020A-E005-4B3B-A756-6B4E6AAD90D7}" type="parTrans" cxnId="{0616FF32-3329-4FF4-9015-26FF6F859CE1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3B8800D9-80C5-49C0-AF61-43E75405305A}" type="sibTrans" cxnId="{0616FF32-3329-4FF4-9015-26FF6F859CE1}">
      <dgm:prSet/>
      <dgm:spPr/>
      <dgm:t>
        <a:bodyPr/>
        <a:lstStyle/>
        <a:p>
          <a:endParaRPr lang="fr-FR"/>
        </a:p>
      </dgm:t>
    </dgm:pt>
    <dgm:pt modelId="{B6F439CB-863E-44D0-9E3E-AE49EF042478}">
      <dgm:prSet phldrT="[Texte]"/>
      <dgm:spPr/>
      <dgm:t>
        <a:bodyPr/>
        <a:lstStyle/>
        <a:p>
          <a:r>
            <a:rPr lang="fr-FR" dirty="0"/>
            <a:t>Chargement Déchargement</a:t>
          </a:r>
        </a:p>
      </dgm:t>
    </dgm:pt>
    <dgm:pt modelId="{8F3C2F7C-8767-4293-A978-8D7DF38C9FA1}" type="parTrans" cxnId="{A411B449-BD51-4211-B845-B1658AD1B6FE}">
      <dgm:prSet/>
      <dgm:spPr/>
      <dgm:t>
        <a:bodyPr/>
        <a:lstStyle/>
        <a:p>
          <a:endParaRPr lang="fr-FR" dirty="0"/>
        </a:p>
      </dgm:t>
    </dgm:pt>
    <dgm:pt modelId="{94A9910A-DC44-45EC-9878-1FD0BB5128F3}" type="sibTrans" cxnId="{A411B449-BD51-4211-B845-B1658AD1B6FE}">
      <dgm:prSet/>
      <dgm:spPr/>
      <dgm:t>
        <a:bodyPr/>
        <a:lstStyle/>
        <a:p>
          <a:endParaRPr lang="fr-FR"/>
        </a:p>
      </dgm:t>
    </dgm:pt>
    <dgm:pt modelId="{2FB0D0A2-212B-4252-8F99-7735714C6760}">
      <dgm:prSet phldrT="[Texte]"/>
      <dgm:spPr/>
      <dgm:t>
        <a:bodyPr/>
        <a:lstStyle/>
        <a:p>
          <a:r>
            <a:rPr lang="fr-FR" dirty="0"/>
            <a:t>Entreposage</a:t>
          </a:r>
        </a:p>
      </dgm:t>
    </dgm:pt>
    <dgm:pt modelId="{DE9A2DD1-8DCA-4D5A-AA9D-A3605E1AD3DA}" type="parTrans" cxnId="{DDA6F85D-E99F-4AA1-9904-21C18C2F6510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41CD44BE-9583-4B5B-92F8-54886BE88608}" type="sibTrans" cxnId="{DDA6F85D-E99F-4AA1-9904-21C18C2F6510}">
      <dgm:prSet/>
      <dgm:spPr/>
      <dgm:t>
        <a:bodyPr/>
        <a:lstStyle/>
        <a:p>
          <a:endParaRPr lang="fr-FR"/>
        </a:p>
      </dgm:t>
    </dgm:pt>
    <dgm:pt modelId="{01FE897B-B27A-49B7-B476-66158876DE0A}">
      <dgm:prSet phldrT="[Texte]" custT="1"/>
      <dgm:spPr/>
      <dgm:t>
        <a:bodyPr/>
        <a:lstStyle/>
        <a:p>
          <a:r>
            <a:rPr lang="fr-FR" sz="1600" dirty="0"/>
            <a:t>Retours</a:t>
          </a:r>
        </a:p>
      </dgm:t>
    </dgm:pt>
    <dgm:pt modelId="{26C921A0-89A8-4DE8-BECC-E5A40200D5A6}" type="sibTrans" cxnId="{4BC9D27F-7713-4FDC-8110-C6CD70E8816C}">
      <dgm:prSet/>
      <dgm:spPr/>
      <dgm:t>
        <a:bodyPr/>
        <a:lstStyle/>
        <a:p>
          <a:endParaRPr lang="fr-FR"/>
        </a:p>
      </dgm:t>
    </dgm:pt>
    <dgm:pt modelId="{47373AE4-E467-49D7-9AFA-DCB5E176FC1F}" type="parTrans" cxnId="{4BC9D27F-7713-4FDC-8110-C6CD70E8816C}">
      <dgm:prSet/>
      <dgm:spPr/>
      <dgm:t>
        <a:bodyPr/>
        <a:lstStyle/>
        <a:p>
          <a:endParaRPr lang="fr-FR"/>
        </a:p>
      </dgm:t>
    </dgm:pt>
    <dgm:pt modelId="{A63BE41A-1CE5-4B04-9894-73C7B59BF576}">
      <dgm:prSet custScaleX="100525" custRadScaleRad="86633" custRadScaleInc="96196"/>
      <dgm:spPr/>
      <dgm:t>
        <a:bodyPr/>
        <a:lstStyle/>
        <a:p>
          <a:endParaRPr lang="fr-FR" dirty="0"/>
        </a:p>
      </dgm:t>
    </dgm:pt>
    <dgm:pt modelId="{5C087FCC-5616-4EC7-86B0-4DCA6C08F3C5}" type="parTrans" cxnId="{586B23F2-A1EA-4B11-B5D2-C84B3F845074}">
      <dgm:prSet custAng="3970344" custFlipHor="1" custScaleX="163109"/>
      <dgm:spPr/>
      <dgm:t>
        <a:bodyPr/>
        <a:lstStyle/>
        <a:p>
          <a:endParaRPr lang="fr-FR"/>
        </a:p>
      </dgm:t>
    </dgm:pt>
    <dgm:pt modelId="{6F3EB249-936B-4B69-AC34-E49DDE97BA79}" type="sibTrans" cxnId="{586B23F2-A1EA-4B11-B5D2-C84B3F845074}">
      <dgm:prSet/>
      <dgm:spPr/>
      <dgm:t>
        <a:bodyPr/>
        <a:lstStyle/>
        <a:p>
          <a:endParaRPr lang="fr-FR"/>
        </a:p>
      </dgm:t>
    </dgm:pt>
    <dgm:pt modelId="{74EDA57E-62CE-4215-971B-750A7EFB409B}">
      <dgm:prSet custRadScaleRad="114738" custRadScaleInc="33573"/>
      <dgm:spPr/>
      <dgm:t>
        <a:bodyPr/>
        <a:lstStyle/>
        <a:p>
          <a:endParaRPr lang="fr-FR"/>
        </a:p>
      </dgm:t>
    </dgm:pt>
    <dgm:pt modelId="{D4C113C9-D450-4332-ABA4-EA717051E867}" type="parTrans" cxnId="{2871C075-E454-48BD-88E1-B69C07855A20}">
      <dgm:prSet custAng="18382463" custFlipHor="1" custScaleX="67685" custLinFactX="-30529" custLinFactY="100000" custLinFactNeighborX="-100000" custLinFactNeighborY="173511"/>
      <dgm:spPr/>
      <dgm:t>
        <a:bodyPr/>
        <a:lstStyle/>
        <a:p>
          <a:endParaRPr lang="fr-FR"/>
        </a:p>
      </dgm:t>
    </dgm:pt>
    <dgm:pt modelId="{44B004FC-8102-4B65-9B25-30724B9EBCB6}" type="sibTrans" cxnId="{2871C075-E454-48BD-88E1-B69C07855A20}">
      <dgm:prSet/>
      <dgm:spPr/>
      <dgm:t>
        <a:bodyPr/>
        <a:lstStyle/>
        <a:p>
          <a:endParaRPr lang="fr-FR"/>
        </a:p>
      </dgm:t>
    </dgm:pt>
    <dgm:pt modelId="{13BBD32E-30FB-4326-A6EB-FA54AD3DF527}" type="pres">
      <dgm:prSet presAssocID="{D3E5E774-9722-4FD1-9089-C466AADA6B3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C9719D-A644-45E3-ABDB-4E597DD7576D}" type="pres">
      <dgm:prSet presAssocID="{01FE897B-B27A-49B7-B476-66158876DE0A}" presName="centerShape" presStyleLbl="node0" presStyleIdx="0" presStyleCnt="1" custScaleX="120878" custScaleY="115634" custLinFactNeighborX="39720" custLinFactNeighborY="-16754"/>
      <dgm:spPr/>
    </dgm:pt>
    <dgm:pt modelId="{BC7A1A99-C351-4A6B-B950-E49746F4210E}" type="pres">
      <dgm:prSet presAssocID="{BC5F26A2-2A54-488C-9A99-98BDA14B94DD}" presName="parTrans" presStyleLbl="sibTrans2D1" presStyleIdx="0" presStyleCnt="4" custAng="19018282" custFlipHor="1" custScaleX="379065" custScaleY="86515" custLinFactX="-200000" custLinFactY="323785" custLinFactNeighborX="-245111" custLinFactNeighborY="400000"/>
      <dgm:spPr/>
    </dgm:pt>
    <dgm:pt modelId="{B8BF58A0-FBDD-4CA5-A64E-6C4BD3A0D253}" type="pres">
      <dgm:prSet presAssocID="{BC5F26A2-2A54-488C-9A99-98BDA14B94DD}" presName="connectorText" presStyleLbl="sibTrans2D1" presStyleIdx="0" presStyleCnt="4"/>
      <dgm:spPr/>
    </dgm:pt>
    <dgm:pt modelId="{F5F6415C-BA3D-439D-8D33-8C311DBAC4DF}" type="pres">
      <dgm:prSet presAssocID="{14F5D52E-26B2-4BB0-983E-A3C345F94259}" presName="node" presStyleLbl="node1" presStyleIdx="0" presStyleCnt="4" custRadScaleRad="148438" custRadScaleInc="6880">
        <dgm:presLayoutVars>
          <dgm:bulletEnabled val="1"/>
        </dgm:presLayoutVars>
      </dgm:prSet>
      <dgm:spPr/>
    </dgm:pt>
    <dgm:pt modelId="{BE4EA8FE-0F0F-40AF-B354-6D5CAAE467DF}" type="pres">
      <dgm:prSet presAssocID="{C61D020A-E005-4B3B-A756-6B4E6AAD90D7}" presName="parTrans" presStyleLbl="sibTrans2D1" presStyleIdx="1" presStyleCnt="4" custAng="9627426" custFlipHor="1" custScaleX="188323" custLinFactNeighborX="21762" custLinFactNeighborY="13376"/>
      <dgm:spPr/>
    </dgm:pt>
    <dgm:pt modelId="{50506758-9968-4EDE-A5BC-1B7C70DAEAF5}" type="pres">
      <dgm:prSet presAssocID="{C61D020A-E005-4B3B-A756-6B4E6AAD90D7}" presName="connectorText" presStyleLbl="sibTrans2D1" presStyleIdx="1" presStyleCnt="4"/>
      <dgm:spPr/>
    </dgm:pt>
    <dgm:pt modelId="{844492AC-8AED-41F2-B1F9-37B407854C46}" type="pres">
      <dgm:prSet presAssocID="{983CF136-1007-437A-94D3-766B7C22D115}" presName="node" presStyleLbl="node1" presStyleIdx="1" presStyleCnt="4" custScaleX="100525" custRadScaleRad="93919" custRadScaleInc="110872">
        <dgm:presLayoutVars>
          <dgm:bulletEnabled val="1"/>
        </dgm:presLayoutVars>
      </dgm:prSet>
      <dgm:spPr/>
    </dgm:pt>
    <dgm:pt modelId="{C22555EE-DD25-47EA-A4A8-5F278C86C96E}" type="pres">
      <dgm:prSet presAssocID="{8F3C2F7C-8767-4293-A978-8D7DF38C9FA1}" presName="parTrans" presStyleLbl="sibTrans2D1" presStyleIdx="2" presStyleCnt="4" custAng="15752780" custScaleX="35008" custScaleY="106710" custLinFactX="-100000" custLinFactY="-88599" custLinFactNeighborX="-118092" custLinFactNeighborY="-100000"/>
      <dgm:spPr/>
    </dgm:pt>
    <dgm:pt modelId="{0089B304-8511-4030-875F-19FF72864662}" type="pres">
      <dgm:prSet presAssocID="{8F3C2F7C-8767-4293-A978-8D7DF38C9FA1}" presName="connectorText" presStyleLbl="sibTrans2D1" presStyleIdx="2" presStyleCnt="4"/>
      <dgm:spPr/>
    </dgm:pt>
    <dgm:pt modelId="{C1683445-1397-4F28-A4D2-D0BD0438F4F7}" type="pres">
      <dgm:prSet presAssocID="{B6F439CB-863E-44D0-9E3E-AE49EF042478}" presName="node" presStyleLbl="node1" presStyleIdx="2" presStyleCnt="4" custRadScaleRad="94557" custRadScaleInc="81842">
        <dgm:presLayoutVars>
          <dgm:bulletEnabled val="1"/>
        </dgm:presLayoutVars>
      </dgm:prSet>
      <dgm:spPr/>
    </dgm:pt>
    <dgm:pt modelId="{B0232692-6F42-446B-B610-E4D621E99F2F}" type="pres">
      <dgm:prSet presAssocID="{DE9A2DD1-8DCA-4D5A-AA9D-A3605E1AD3DA}" presName="parTrans" presStyleLbl="sibTrans2D1" presStyleIdx="3" presStyleCnt="4" custAng="18382463" custFlipHor="1" custScaleX="67685" custLinFactX="-74710" custLinFactY="100000" custLinFactNeighborX="-100000" custLinFactNeighborY="155338"/>
      <dgm:spPr/>
    </dgm:pt>
    <dgm:pt modelId="{7AAD6E94-D32F-4870-9936-57E03C3614E1}" type="pres">
      <dgm:prSet presAssocID="{DE9A2DD1-8DCA-4D5A-AA9D-A3605E1AD3DA}" presName="connectorText" presStyleLbl="sibTrans2D1" presStyleIdx="3" presStyleCnt="4"/>
      <dgm:spPr/>
    </dgm:pt>
    <dgm:pt modelId="{2AEB92F9-B6C1-4D75-9ED9-A760816EE6F0}" type="pres">
      <dgm:prSet presAssocID="{2FB0D0A2-212B-4252-8F99-7735714C6760}" presName="node" presStyleLbl="node1" presStyleIdx="3" presStyleCnt="4" custRadScaleRad="91778" custRadScaleInc="47690">
        <dgm:presLayoutVars>
          <dgm:bulletEnabled val="1"/>
        </dgm:presLayoutVars>
      </dgm:prSet>
      <dgm:spPr/>
    </dgm:pt>
  </dgm:ptLst>
  <dgm:cxnLst>
    <dgm:cxn modelId="{6E129418-2EDA-4ABF-8EE8-C00F4B0AB50D}" type="presOf" srcId="{BC5F26A2-2A54-488C-9A99-98BDA14B94DD}" destId="{B8BF58A0-FBDD-4CA5-A64E-6C4BD3A0D253}" srcOrd="1" destOrd="0" presId="urn:microsoft.com/office/officeart/2005/8/layout/radial5"/>
    <dgm:cxn modelId="{B5115B1B-AA99-4B57-8B9E-FADEF8B288DE}" type="presOf" srcId="{01FE897B-B27A-49B7-B476-66158876DE0A}" destId="{AFC9719D-A644-45E3-ABDB-4E597DD7576D}" srcOrd="0" destOrd="0" presId="urn:microsoft.com/office/officeart/2005/8/layout/radial5"/>
    <dgm:cxn modelId="{453F3E1F-DD9D-409E-92E2-FA24AE63ED77}" type="presOf" srcId="{DE9A2DD1-8DCA-4D5A-AA9D-A3605E1AD3DA}" destId="{B0232692-6F42-446B-B610-E4D621E99F2F}" srcOrd="0" destOrd="0" presId="urn:microsoft.com/office/officeart/2005/8/layout/radial5"/>
    <dgm:cxn modelId="{0616FF32-3329-4FF4-9015-26FF6F859CE1}" srcId="{01FE897B-B27A-49B7-B476-66158876DE0A}" destId="{983CF136-1007-437A-94D3-766B7C22D115}" srcOrd="1" destOrd="0" parTransId="{C61D020A-E005-4B3B-A756-6B4E6AAD90D7}" sibTransId="{3B8800D9-80C5-49C0-AF61-43E75405305A}"/>
    <dgm:cxn modelId="{DDA6F85D-E99F-4AA1-9904-21C18C2F6510}" srcId="{01FE897B-B27A-49B7-B476-66158876DE0A}" destId="{2FB0D0A2-212B-4252-8F99-7735714C6760}" srcOrd="3" destOrd="0" parTransId="{DE9A2DD1-8DCA-4D5A-AA9D-A3605E1AD3DA}" sibTransId="{41CD44BE-9583-4B5B-92F8-54886BE88608}"/>
    <dgm:cxn modelId="{679C495F-226E-4147-953B-B9EB27DF249A}" type="presOf" srcId="{8F3C2F7C-8767-4293-A978-8D7DF38C9FA1}" destId="{0089B304-8511-4030-875F-19FF72864662}" srcOrd="1" destOrd="0" presId="urn:microsoft.com/office/officeart/2005/8/layout/radial5"/>
    <dgm:cxn modelId="{0CB01243-8F4A-4B18-A7D7-45A0D9D0D4F0}" type="presOf" srcId="{BC5F26A2-2A54-488C-9A99-98BDA14B94DD}" destId="{BC7A1A99-C351-4A6B-B950-E49746F4210E}" srcOrd="0" destOrd="0" presId="urn:microsoft.com/office/officeart/2005/8/layout/radial5"/>
    <dgm:cxn modelId="{8629FC67-B4FC-423E-B485-A15ECE72F396}" type="presOf" srcId="{C61D020A-E005-4B3B-A756-6B4E6AAD90D7}" destId="{50506758-9968-4EDE-A5BC-1B7C70DAEAF5}" srcOrd="1" destOrd="0" presId="urn:microsoft.com/office/officeart/2005/8/layout/radial5"/>
    <dgm:cxn modelId="{A411B449-BD51-4211-B845-B1658AD1B6FE}" srcId="{01FE897B-B27A-49B7-B476-66158876DE0A}" destId="{B6F439CB-863E-44D0-9E3E-AE49EF042478}" srcOrd="2" destOrd="0" parTransId="{8F3C2F7C-8767-4293-A978-8D7DF38C9FA1}" sibTransId="{94A9910A-DC44-45EC-9878-1FD0BB5128F3}"/>
    <dgm:cxn modelId="{7EE8974E-BA80-445D-8688-967429164896}" type="presOf" srcId="{B6F439CB-863E-44D0-9E3E-AE49EF042478}" destId="{C1683445-1397-4F28-A4D2-D0BD0438F4F7}" srcOrd="0" destOrd="0" presId="urn:microsoft.com/office/officeart/2005/8/layout/radial5"/>
    <dgm:cxn modelId="{2871C075-E454-48BD-88E1-B69C07855A20}" srcId="{D3E5E774-9722-4FD1-9089-C466AADA6B3A}" destId="{74EDA57E-62CE-4215-971B-750A7EFB409B}" srcOrd="2" destOrd="0" parTransId="{D4C113C9-D450-4332-ABA4-EA717051E867}" sibTransId="{44B004FC-8102-4B65-9B25-30724B9EBCB6}"/>
    <dgm:cxn modelId="{4BC9D27F-7713-4FDC-8110-C6CD70E8816C}" srcId="{D3E5E774-9722-4FD1-9089-C466AADA6B3A}" destId="{01FE897B-B27A-49B7-B476-66158876DE0A}" srcOrd="0" destOrd="0" parTransId="{47373AE4-E467-49D7-9AFA-DCB5E176FC1F}" sibTransId="{26C921A0-89A8-4DE8-BECC-E5A40200D5A6}"/>
    <dgm:cxn modelId="{5E7F8E96-EA13-437B-B075-A37D16A4157C}" srcId="{01FE897B-B27A-49B7-B476-66158876DE0A}" destId="{14F5D52E-26B2-4BB0-983E-A3C345F94259}" srcOrd="0" destOrd="0" parTransId="{BC5F26A2-2A54-488C-9A99-98BDA14B94DD}" sibTransId="{F49BBC99-FCBD-4ACF-87AF-778EDCD24B1F}"/>
    <dgm:cxn modelId="{E4755D9D-04AE-40BD-B544-EC1AD04003B6}" type="presOf" srcId="{14F5D52E-26B2-4BB0-983E-A3C345F94259}" destId="{F5F6415C-BA3D-439D-8D33-8C311DBAC4DF}" srcOrd="0" destOrd="0" presId="urn:microsoft.com/office/officeart/2005/8/layout/radial5"/>
    <dgm:cxn modelId="{DF83F09E-6F9F-48EF-85C8-6AA415D3F94E}" type="presOf" srcId="{C61D020A-E005-4B3B-A756-6B4E6AAD90D7}" destId="{BE4EA8FE-0F0F-40AF-B354-6D5CAAE467DF}" srcOrd="0" destOrd="0" presId="urn:microsoft.com/office/officeart/2005/8/layout/radial5"/>
    <dgm:cxn modelId="{9387559F-ADAD-42E2-BF8D-0674229FC55F}" type="presOf" srcId="{DE9A2DD1-8DCA-4D5A-AA9D-A3605E1AD3DA}" destId="{7AAD6E94-D32F-4870-9936-57E03C3614E1}" srcOrd="1" destOrd="0" presId="urn:microsoft.com/office/officeart/2005/8/layout/radial5"/>
    <dgm:cxn modelId="{041A67A4-125A-4790-962A-65B08185DB6D}" type="presOf" srcId="{D3E5E774-9722-4FD1-9089-C466AADA6B3A}" destId="{13BBD32E-30FB-4326-A6EB-FA54AD3DF527}" srcOrd="0" destOrd="0" presId="urn:microsoft.com/office/officeart/2005/8/layout/radial5"/>
    <dgm:cxn modelId="{6844CCA9-E9F2-4766-8626-14B2476304F4}" type="presOf" srcId="{8F3C2F7C-8767-4293-A978-8D7DF38C9FA1}" destId="{C22555EE-DD25-47EA-A4A8-5F278C86C96E}" srcOrd="0" destOrd="0" presId="urn:microsoft.com/office/officeart/2005/8/layout/radial5"/>
    <dgm:cxn modelId="{0E34EDC0-30F1-4C15-AF20-184DF7643D5E}" type="presOf" srcId="{983CF136-1007-437A-94D3-766B7C22D115}" destId="{844492AC-8AED-41F2-B1F9-37B407854C46}" srcOrd="0" destOrd="0" presId="urn:microsoft.com/office/officeart/2005/8/layout/radial5"/>
    <dgm:cxn modelId="{586B23F2-A1EA-4B11-B5D2-C84B3F845074}" srcId="{D3E5E774-9722-4FD1-9089-C466AADA6B3A}" destId="{A63BE41A-1CE5-4B04-9894-73C7B59BF576}" srcOrd="1" destOrd="0" parTransId="{5C087FCC-5616-4EC7-86B0-4DCA6C08F3C5}" sibTransId="{6F3EB249-936B-4B69-AC34-E49DDE97BA79}"/>
    <dgm:cxn modelId="{99C110FF-E7F7-4E48-AF96-720806FA5D85}" type="presOf" srcId="{2FB0D0A2-212B-4252-8F99-7735714C6760}" destId="{2AEB92F9-B6C1-4D75-9ED9-A760816EE6F0}" srcOrd="0" destOrd="0" presId="urn:microsoft.com/office/officeart/2005/8/layout/radial5"/>
    <dgm:cxn modelId="{0F28EFEF-3136-45C7-A6ED-BE69E486203A}" type="presParOf" srcId="{13BBD32E-30FB-4326-A6EB-FA54AD3DF527}" destId="{AFC9719D-A644-45E3-ABDB-4E597DD7576D}" srcOrd="0" destOrd="0" presId="urn:microsoft.com/office/officeart/2005/8/layout/radial5"/>
    <dgm:cxn modelId="{2CD207E6-18D7-4A3F-97C5-2A6FA7CA53CF}" type="presParOf" srcId="{13BBD32E-30FB-4326-A6EB-FA54AD3DF527}" destId="{BC7A1A99-C351-4A6B-B950-E49746F4210E}" srcOrd="1" destOrd="0" presId="urn:microsoft.com/office/officeart/2005/8/layout/radial5"/>
    <dgm:cxn modelId="{45254F24-08C3-471E-9925-A8A640812D8A}" type="presParOf" srcId="{BC7A1A99-C351-4A6B-B950-E49746F4210E}" destId="{B8BF58A0-FBDD-4CA5-A64E-6C4BD3A0D253}" srcOrd="0" destOrd="0" presId="urn:microsoft.com/office/officeart/2005/8/layout/radial5"/>
    <dgm:cxn modelId="{3605BC19-4CE5-4BC8-B1B6-53CD9D5C623D}" type="presParOf" srcId="{13BBD32E-30FB-4326-A6EB-FA54AD3DF527}" destId="{F5F6415C-BA3D-439D-8D33-8C311DBAC4DF}" srcOrd="2" destOrd="0" presId="urn:microsoft.com/office/officeart/2005/8/layout/radial5"/>
    <dgm:cxn modelId="{E4B405D3-1752-42D6-A592-8BB066C57A90}" type="presParOf" srcId="{13BBD32E-30FB-4326-A6EB-FA54AD3DF527}" destId="{BE4EA8FE-0F0F-40AF-B354-6D5CAAE467DF}" srcOrd="3" destOrd="0" presId="urn:microsoft.com/office/officeart/2005/8/layout/radial5"/>
    <dgm:cxn modelId="{F36A9765-A987-4594-BDF7-C991D495F038}" type="presParOf" srcId="{BE4EA8FE-0F0F-40AF-B354-6D5CAAE467DF}" destId="{50506758-9968-4EDE-A5BC-1B7C70DAEAF5}" srcOrd="0" destOrd="0" presId="urn:microsoft.com/office/officeart/2005/8/layout/radial5"/>
    <dgm:cxn modelId="{A3E76A9A-0BA6-4469-8F0B-D92573FDB712}" type="presParOf" srcId="{13BBD32E-30FB-4326-A6EB-FA54AD3DF527}" destId="{844492AC-8AED-41F2-B1F9-37B407854C46}" srcOrd="4" destOrd="0" presId="urn:microsoft.com/office/officeart/2005/8/layout/radial5"/>
    <dgm:cxn modelId="{30EC9166-83AC-4165-A5E7-D81DC05FD685}" type="presParOf" srcId="{13BBD32E-30FB-4326-A6EB-FA54AD3DF527}" destId="{C22555EE-DD25-47EA-A4A8-5F278C86C96E}" srcOrd="5" destOrd="0" presId="urn:microsoft.com/office/officeart/2005/8/layout/radial5"/>
    <dgm:cxn modelId="{4338CCBA-2ED1-4CBD-91C7-3B2CF449B5F8}" type="presParOf" srcId="{C22555EE-DD25-47EA-A4A8-5F278C86C96E}" destId="{0089B304-8511-4030-875F-19FF72864662}" srcOrd="0" destOrd="0" presId="urn:microsoft.com/office/officeart/2005/8/layout/radial5"/>
    <dgm:cxn modelId="{A9600C7A-0BCC-4D4E-B2DA-E6AB84EC935D}" type="presParOf" srcId="{13BBD32E-30FB-4326-A6EB-FA54AD3DF527}" destId="{C1683445-1397-4F28-A4D2-D0BD0438F4F7}" srcOrd="6" destOrd="0" presId="urn:microsoft.com/office/officeart/2005/8/layout/radial5"/>
    <dgm:cxn modelId="{87FC077C-A114-48BD-B61D-09039DDC8CDB}" type="presParOf" srcId="{13BBD32E-30FB-4326-A6EB-FA54AD3DF527}" destId="{B0232692-6F42-446B-B610-E4D621E99F2F}" srcOrd="7" destOrd="0" presId="urn:microsoft.com/office/officeart/2005/8/layout/radial5"/>
    <dgm:cxn modelId="{A6774D6F-6DCC-4CD6-B0E1-C9DBB66371B8}" type="presParOf" srcId="{B0232692-6F42-446B-B610-E4D621E99F2F}" destId="{7AAD6E94-D32F-4870-9936-57E03C3614E1}" srcOrd="0" destOrd="0" presId="urn:microsoft.com/office/officeart/2005/8/layout/radial5"/>
    <dgm:cxn modelId="{72BD4584-4DAE-49D4-A8E2-62A96441F1AE}" type="presParOf" srcId="{13BBD32E-30FB-4326-A6EB-FA54AD3DF527}" destId="{2AEB92F9-B6C1-4D75-9ED9-A760816EE6F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 dirty="0"/>
            <a:t>Montage des palettes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38F319CF-8840-4FA5-87B7-AE771ECBAC0D}">
      <dgm:prSet phldrT="[Texte]"/>
      <dgm:spPr/>
      <dgm:t>
        <a:bodyPr/>
        <a:lstStyle/>
        <a:p>
          <a:r>
            <a:rPr lang="fr-FR" dirty="0"/>
            <a:t>Pas de sachet à même la palette</a:t>
          </a:r>
        </a:p>
      </dgm:t>
    </dgm:pt>
    <dgm:pt modelId="{9CFFA45E-6462-4128-9752-899375997444}" type="parTrans" cxnId="{122FEFBE-31A9-442A-8BB4-BA21285CCDBF}">
      <dgm:prSet/>
      <dgm:spPr/>
      <dgm:t>
        <a:bodyPr/>
        <a:lstStyle/>
        <a:p>
          <a:endParaRPr lang="fr-FR"/>
        </a:p>
      </dgm:t>
    </dgm:pt>
    <dgm:pt modelId="{8486DE9E-6DE9-430D-BFCF-4ADDB780BBDF}" type="sibTrans" cxnId="{122FEFBE-31A9-442A-8BB4-BA21285CCDBF}">
      <dgm:prSet/>
      <dgm:spPr/>
      <dgm:t>
        <a:bodyPr/>
        <a:lstStyle/>
        <a:p>
          <a:endParaRPr lang="fr-FR"/>
        </a:p>
      </dgm:t>
    </dgm:pt>
    <dgm:pt modelId="{237D7A21-AD7F-46AB-8107-FB1E7876CB60}">
      <dgm:prSet phldrT="[Texte]"/>
      <dgm:spPr/>
      <dgm:t>
        <a:bodyPr/>
        <a:lstStyle/>
        <a:p>
          <a:r>
            <a:rPr lang="fr-FR" dirty="0"/>
            <a:t>Navettes (chargement et déchargement)</a:t>
          </a:r>
        </a:p>
      </dgm:t>
    </dgm:pt>
    <dgm:pt modelId="{25EB2172-3859-4514-82B3-260548EB074A}" type="parTrans" cxnId="{7AED0411-16E3-4454-B056-3DACDAF55158}">
      <dgm:prSet/>
      <dgm:spPr/>
      <dgm:t>
        <a:bodyPr/>
        <a:lstStyle/>
        <a:p>
          <a:endParaRPr lang="fr-FR"/>
        </a:p>
      </dgm:t>
    </dgm:pt>
    <dgm:pt modelId="{DBFD0B03-CE95-4279-AB16-D881CE282EC2}" type="sibTrans" cxnId="{7AED0411-16E3-4454-B056-3DACDAF55158}">
      <dgm:prSet/>
      <dgm:spPr/>
      <dgm:t>
        <a:bodyPr/>
        <a:lstStyle/>
        <a:p>
          <a:endParaRPr lang="fr-FR"/>
        </a:p>
      </dgm:t>
    </dgm:pt>
    <dgm:pt modelId="{C95A95AF-B94C-40FC-955D-959D5E1EEBC9}">
      <dgm:prSet phldrT="[Texte]"/>
      <dgm:spPr/>
      <dgm:t>
        <a:bodyPr/>
        <a:lstStyle/>
        <a:p>
          <a:r>
            <a:rPr lang="fr-FR" dirty="0"/>
            <a:t>Contrôler la T°C des produits (1 contrôle par compartiment + et -) lors du déchargement = </a:t>
          </a:r>
          <a:r>
            <a:rPr lang="fr-FR" b="1" dirty="0">
              <a:solidFill>
                <a:srgbClr val="FF0000"/>
              </a:solidFill>
            </a:rPr>
            <a:t>Point critique</a:t>
          </a:r>
        </a:p>
      </dgm:t>
    </dgm:pt>
    <dgm:pt modelId="{11856985-8996-4859-9DDB-24C67E2D11BB}" type="parTrans" cxnId="{C6C0EC1B-1CB7-4A4A-9557-EADE262365DB}">
      <dgm:prSet/>
      <dgm:spPr/>
      <dgm:t>
        <a:bodyPr/>
        <a:lstStyle/>
        <a:p>
          <a:endParaRPr lang="fr-FR"/>
        </a:p>
      </dgm:t>
    </dgm:pt>
    <dgm:pt modelId="{86BD35BF-FE17-4A2A-B16A-457AB450FB05}" type="sibTrans" cxnId="{C6C0EC1B-1CB7-4A4A-9557-EADE262365DB}">
      <dgm:prSet/>
      <dgm:spPr/>
      <dgm:t>
        <a:bodyPr/>
        <a:lstStyle/>
        <a:p>
          <a:endParaRPr lang="fr-FR"/>
        </a:p>
      </dgm:t>
    </dgm:pt>
    <dgm:pt modelId="{1E89A2A6-AA8C-4910-A595-9CF80CA1015C}">
      <dgm:prSet phldrT="[Texte]"/>
      <dgm:spPr/>
      <dgm:t>
        <a:bodyPr/>
        <a:lstStyle/>
        <a:p>
          <a:r>
            <a:rPr lang="fr-FR" dirty="0"/>
            <a:t>Chambres froides de stockage</a:t>
          </a:r>
        </a:p>
      </dgm:t>
    </dgm:pt>
    <dgm:pt modelId="{FC904BB5-C5AA-4462-B9F5-308B5FE804B3}" type="parTrans" cxnId="{D69B2972-D71D-4C6F-8722-F10DC1075859}">
      <dgm:prSet/>
      <dgm:spPr/>
      <dgm:t>
        <a:bodyPr/>
        <a:lstStyle/>
        <a:p>
          <a:endParaRPr lang="fr-FR"/>
        </a:p>
      </dgm:t>
    </dgm:pt>
    <dgm:pt modelId="{9F53D3E2-B635-4F54-B0B2-110B0E8D38A8}" type="sibTrans" cxnId="{D69B2972-D71D-4C6F-8722-F10DC1075859}">
      <dgm:prSet/>
      <dgm:spPr/>
      <dgm:t>
        <a:bodyPr/>
        <a:lstStyle/>
        <a:p>
          <a:endParaRPr lang="fr-FR"/>
        </a:p>
      </dgm:t>
    </dgm:pt>
    <dgm:pt modelId="{05AF4620-A087-4AEA-A56D-493AFC3F82E9}">
      <dgm:prSet phldrT="[Texte]"/>
      <dgm:spPr/>
      <dgm:t>
        <a:bodyPr/>
        <a:lstStyle/>
        <a:p>
          <a:r>
            <a:rPr lang="fr-FR" dirty="0"/>
            <a:t>Ecarter les produits non conformes</a:t>
          </a:r>
        </a:p>
      </dgm:t>
    </dgm:pt>
    <dgm:pt modelId="{87108A30-1301-409C-8D93-B175E6698B0C}" type="parTrans" cxnId="{F2E84DC0-4E8E-4C53-B5A8-81256D64993F}">
      <dgm:prSet/>
      <dgm:spPr/>
      <dgm:t>
        <a:bodyPr/>
        <a:lstStyle/>
        <a:p>
          <a:endParaRPr lang="fr-FR"/>
        </a:p>
      </dgm:t>
    </dgm:pt>
    <dgm:pt modelId="{4659A117-32A2-46F1-8F63-DA08510E10E9}" type="sibTrans" cxnId="{F2E84DC0-4E8E-4C53-B5A8-81256D64993F}">
      <dgm:prSet/>
      <dgm:spPr/>
      <dgm:t>
        <a:bodyPr/>
        <a:lstStyle/>
        <a:p>
          <a:endParaRPr lang="fr-FR"/>
        </a:p>
      </dgm:t>
    </dgm:pt>
    <dgm:pt modelId="{B63BDCC6-07DF-4ABA-8B42-6C4FC040CE14}">
      <dgm:prSet phldrT="[Texte]"/>
      <dgm:spPr/>
      <dgm:t>
        <a:bodyPr/>
        <a:lstStyle/>
        <a:p>
          <a:r>
            <a:rPr lang="fr-FR" dirty="0"/>
            <a:t>Vérifier le bon fonctionnement des groupes froid du camion avant chargement  (ex: consigne + T° de la caisse)</a:t>
          </a:r>
        </a:p>
      </dgm:t>
    </dgm:pt>
    <dgm:pt modelId="{58DEC5BC-00A8-4D1D-8DDC-A18756E1E207}" type="parTrans" cxnId="{66ADEC8D-47F8-49F4-9873-973819474EFF}">
      <dgm:prSet/>
      <dgm:spPr/>
      <dgm:t>
        <a:bodyPr/>
        <a:lstStyle/>
        <a:p>
          <a:endParaRPr lang="fr-FR"/>
        </a:p>
      </dgm:t>
    </dgm:pt>
    <dgm:pt modelId="{D06FD821-86D0-4FEC-9129-54583541D90B}" type="sibTrans" cxnId="{66ADEC8D-47F8-49F4-9873-973819474EFF}">
      <dgm:prSet/>
      <dgm:spPr/>
      <dgm:t>
        <a:bodyPr/>
        <a:lstStyle/>
        <a:p>
          <a:endParaRPr lang="fr-FR"/>
        </a:p>
      </dgm:t>
    </dgm:pt>
    <dgm:pt modelId="{865424D6-243F-4AFE-AFBA-413CCC1820EF}">
      <dgm:prSet phldrT="[Texte]"/>
      <dgm:spPr/>
      <dgm:t>
        <a:bodyPr/>
        <a:lstStyle/>
        <a:p>
          <a:r>
            <a:rPr lang="fr-FR" dirty="0"/>
            <a:t>Utiliser le </a:t>
          </a:r>
          <a:r>
            <a:rPr lang="fr-FR" dirty="0" err="1"/>
            <a:t>testo</a:t>
          </a:r>
          <a:r>
            <a:rPr lang="fr-FR" dirty="0"/>
            <a:t> 110 étalonné ou équivalent pour le contrôle produit</a:t>
          </a:r>
        </a:p>
      </dgm:t>
    </dgm:pt>
    <dgm:pt modelId="{3B3A3CA9-14A7-4839-A33A-2187170CDEAF}" type="parTrans" cxnId="{34FF14EE-F352-46FB-B76A-45B5258FF632}">
      <dgm:prSet/>
      <dgm:spPr/>
      <dgm:t>
        <a:bodyPr/>
        <a:lstStyle/>
        <a:p>
          <a:endParaRPr lang="fr-FR"/>
        </a:p>
      </dgm:t>
    </dgm:pt>
    <dgm:pt modelId="{A01244A3-BEEF-4415-8879-E38D36792415}" type="sibTrans" cxnId="{34FF14EE-F352-46FB-B76A-45B5258FF632}">
      <dgm:prSet/>
      <dgm:spPr/>
      <dgm:t>
        <a:bodyPr/>
        <a:lstStyle/>
        <a:p>
          <a:endParaRPr lang="fr-FR"/>
        </a:p>
      </dgm:t>
    </dgm:pt>
    <dgm:pt modelId="{EE26BA78-00F5-48D1-B44E-B73B84073EF6}">
      <dgm:prSet phldrT="[Texte]"/>
      <dgm:spPr/>
      <dgm:t>
        <a:bodyPr/>
        <a:lstStyle/>
        <a:p>
          <a:r>
            <a:rPr lang="fr-FR" dirty="0"/>
            <a:t>Respect des consignes de montage/ filmage des palettes </a:t>
          </a:r>
        </a:p>
      </dgm:t>
    </dgm:pt>
    <dgm:pt modelId="{B08500FE-3A80-4F41-9968-0026CD9E5534}" type="parTrans" cxnId="{5C13132C-A203-430A-AF15-61BA349398DB}">
      <dgm:prSet/>
      <dgm:spPr/>
      <dgm:t>
        <a:bodyPr/>
        <a:lstStyle/>
        <a:p>
          <a:endParaRPr lang="fr-FR"/>
        </a:p>
      </dgm:t>
    </dgm:pt>
    <dgm:pt modelId="{CB790CE3-1986-4327-A7F9-510276BFC748}" type="sibTrans" cxnId="{5C13132C-A203-430A-AF15-61BA349398DB}">
      <dgm:prSet/>
      <dgm:spPr/>
      <dgm:t>
        <a:bodyPr/>
        <a:lstStyle/>
        <a:p>
          <a:endParaRPr lang="fr-FR"/>
        </a:p>
      </dgm:t>
    </dgm:pt>
    <dgm:pt modelId="{96DD3570-F3DC-47B9-AB24-9C1956EBC825}">
      <dgm:prSet phldrT="[Texte]"/>
      <dgm:spPr/>
      <dgm:t>
        <a:bodyPr/>
        <a:lstStyle/>
        <a:p>
          <a:r>
            <a:rPr lang="fr-FR" dirty="0"/>
            <a:t>Vérifier quotidiennement la température des zones de stockage = </a:t>
          </a:r>
          <a:r>
            <a:rPr lang="fr-FR" b="1" dirty="0">
              <a:solidFill>
                <a:srgbClr val="FF0000"/>
              </a:solidFill>
            </a:rPr>
            <a:t>Point Critique</a:t>
          </a:r>
        </a:p>
      </dgm:t>
    </dgm:pt>
    <dgm:pt modelId="{C8963B34-7C91-418F-9684-AFF2E89538A6}" type="parTrans" cxnId="{5BC38F6A-DBC9-4620-AA8F-880E515D3437}">
      <dgm:prSet/>
      <dgm:spPr/>
      <dgm:t>
        <a:bodyPr/>
        <a:lstStyle/>
        <a:p>
          <a:endParaRPr lang="fr-FR"/>
        </a:p>
      </dgm:t>
    </dgm:pt>
    <dgm:pt modelId="{FC06F061-B07D-4991-9646-9543FEB6FB82}" type="sibTrans" cxnId="{5BC38F6A-DBC9-4620-AA8F-880E515D3437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3"/>
      <dgm:spPr/>
    </dgm:pt>
    <dgm:pt modelId="{9082A787-8A6B-46FB-8862-227CEF120EC6}" type="pres">
      <dgm:prSet presAssocID="{21E45D2C-C304-4ABD-B612-E17A617AC7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3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B4258B50-169B-4588-AA6B-266598CD4D1A}" type="pres">
      <dgm:prSet presAssocID="{1E89A2A6-AA8C-4910-A595-9CF80CA1015C}" presName="parentLin" presStyleCnt="0"/>
      <dgm:spPr/>
    </dgm:pt>
    <dgm:pt modelId="{95E4BFFF-9062-4C81-A951-A08BE79CB309}" type="pres">
      <dgm:prSet presAssocID="{1E89A2A6-AA8C-4910-A595-9CF80CA1015C}" presName="parentLeftMargin" presStyleLbl="node1" presStyleIdx="0" presStyleCnt="3"/>
      <dgm:spPr/>
    </dgm:pt>
    <dgm:pt modelId="{5B8CE006-FCD0-4DEC-AC67-0701D26E8AEC}" type="pres">
      <dgm:prSet presAssocID="{1E89A2A6-AA8C-4910-A595-9CF80CA1015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F77462D-1BC8-4408-BD74-8758B23C26F8}" type="pres">
      <dgm:prSet presAssocID="{1E89A2A6-AA8C-4910-A595-9CF80CA1015C}" presName="negativeSpace" presStyleCnt="0"/>
      <dgm:spPr/>
    </dgm:pt>
    <dgm:pt modelId="{2ED971D6-CCD3-421D-A1E2-FF8AD6E88202}" type="pres">
      <dgm:prSet presAssocID="{1E89A2A6-AA8C-4910-A595-9CF80CA1015C}" presName="childText" presStyleLbl="conFgAcc1" presStyleIdx="1" presStyleCnt="3">
        <dgm:presLayoutVars>
          <dgm:bulletEnabled val="1"/>
        </dgm:presLayoutVars>
      </dgm:prSet>
      <dgm:spPr/>
    </dgm:pt>
    <dgm:pt modelId="{52D20759-4B3B-4BCB-A4EC-C16BCBC2638D}" type="pres">
      <dgm:prSet presAssocID="{9F53D3E2-B635-4F54-B0B2-110B0E8D38A8}" presName="spaceBetweenRectangles" presStyleCnt="0"/>
      <dgm:spPr/>
    </dgm:pt>
    <dgm:pt modelId="{86ED0E0F-67FB-423E-8FCA-00190D1C540B}" type="pres">
      <dgm:prSet presAssocID="{237D7A21-AD7F-46AB-8107-FB1E7876CB60}" presName="parentLin" presStyleCnt="0"/>
      <dgm:spPr/>
    </dgm:pt>
    <dgm:pt modelId="{CAEFA3B7-D0AC-426D-9060-4586E4E602CC}" type="pres">
      <dgm:prSet presAssocID="{237D7A21-AD7F-46AB-8107-FB1E7876CB60}" presName="parentLeftMargin" presStyleLbl="node1" presStyleIdx="1" presStyleCnt="3"/>
      <dgm:spPr/>
    </dgm:pt>
    <dgm:pt modelId="{3AAA1495-615F-4B2D-9E0F-A3AB958C4822}" type="pres">
      <dgm:prSet presAssocID="{237D7A21-AD7F-46AB-8107-FB1E7876CB6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FBE571E-20AA-4D2A-9B5E-7BD18213EE6E}" type="pres">
      <dgm:prSet presAssocID="{237D7A21-AD7F-46AB-8107-FB1E7876CB60}" presName="negativeSpace" presStyleCnt="0"/>
      <dgm:spPr/>
    </dgm:pt>
    <dgm:pt modelId="{426EA078-943C-435C-96F9-A2CA142C5697}" type="pres">
      <dgm:prSet presAssocID="{237D7A21-AD7F-46AB-8107-FB1E7876CB6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3238E04-6344-4105-87E3-7ECDC4783DD9}" type="presOf" srcId="{865424D6-243F-4AFE-AFBA-413CCC1820EF}" destId="{426EA078-943C-435C-96F9-A2CA142C5697}" srcOrd="0" destOrd="2" presId="urn:microsoft.com/office/officeart/2005/8/layout/list1"/>
    <dgm:cxn modelId="{69B10D09-210A-44FA-9BE3-884012447371}" type="presOf" srcId="{38F319CF-8840-4FA5-87B7-AE771ECBAC0D}" destId="{384CF8A7-0EB6-4684-B2BB-96E7476DB0BE}" srcOrd="0" destOrd="0" presId="urn:microsoft.com/office/officeart/2005/8/layout/list1"/>
    <dgm:cxn modelId="{67927E09-7994-48DC-8C50-294125AF8F90}" type="presOf" srcId="{6431AD91-6842-4DC7-9FE0-567FDF4F495D}" destId="{91CBD9E5-1A77-4E42-80EA-665B8F400B1E}" srcOrd="0" destOrd="0" presId="urn:microsoft.com/office/officeart/2005/8/layout/list1"/>
    <dgm:cxn modelId="{86E4B70B-9010-42ED-850A-9727C8D7D251}" type="presOf" srcId="{21E45D2C-C304-4ABD-B612-E17A617AC7D5}" destId="{9082A787-8A6B-46FB-8862-227CEF120EC6}" srcOrd="1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7AED0411-16E3-4454-B056-3DACDAF55158}" srcId="{6431AD91-6842-4DC7-9FE0-567FDF4F495D}" destId="{237D7A21-AD7F-46AB-8107-FB1E7876CB60}" srcOrd="2" destOrd="0" parTransId="{25EB2172-3859-4514-82B3-260548EB074A}" sibTransId="{DBFD0B03-CE95-4279-AB16-D881CE282EC2}"/>
    <dgm:cxn modelId="{C66B6911-48EC-4AAA-AC9C-E6E684ADBF87}" type="presOf" srcId="{1E89A2A6-AA8C-4910-A595-9CF80CA1015C}" destId="{5B8CE006-FCD0-4DEC-AC67-0701D26E8AEC}" srcOrd="1" destOrd="0" presId="urn:microsoft.com/office/officeart/2005/8/layout/list1"/>
    <dgm:cxn modelId="{C6C0EC1B-1CB7-4A4A-9557-EADE262365DB}" srcId="{237D7A21-AD7F-46AB-8107-FB1E7876CB60}" destId="{C95A95AF-B94C-40FC-955D-959D5E1EEBC9}" srcOrd="1" destOrd="0" parTransId="{11856985-8996-4859-9DDB-24C67E2D11BB}" sibTransId="{86BD35BF-FE17-4A2A-B16A-457AB450FB05}"/>
    <dgm:cxn modelId="{A154E51D-53FD-48C3-8DA1-C38EF4F9C682}" type="presOf" srcId="{05AF4620-A087-4AEA-A56D-493AFC3F82E9}" destId="{384CF8A7-0EB6-4684-B2BB-96E7476DB0BE}" srcOrd="0" destOrd="1" presId="urn:microsoft.com/office/officeart/2005/8/layout/list1"/>
    <dgm:cxn modelId="{5C13132C-A203-430A-AF15-61BA349398DB}" srcId="{21E45D2C-C304-4ABD-B612-E17A617AC7D5}" destId="{EE26BA78-00F5-48D1-B44E-B73B84073EF6}" srcOrd="2" destOrd="0" parTransId="{B08500FE-3A80-4F41-9968-0026CD9E5534}" sibTransId="{CB790CE3-1986-4327-A7F9-510276BFC748}"/>
    <dgm:cxn modelId="{6EE9C83A-DD44-4096-A726-533B72857842}" type="presOf" srcId="{237D7A21-AD7F-46AB-8107-FB1E7876CB60}" destId="{CAEFA3B7-D0AC-426D-9060-4586E4E602CC}" srcOrd="0" destOrd="0" presId="urn:microsoft.com/office/officeart/2005/8/layout/list1"/>
    <dgm:cxn modelId="{F32E405C-B869-41C0-B0E6-7FB44A2BA120}" type="presOf" srcId="{B63BDCC6-07DF-4ABA-8B42-6C4FC040CE14}" destId="{426EA078-943C-435C-96F9-A2CA142C5697}" srcOrd="0" destOrd="0" presId="urn:microsoft.com/office/officeart/2005/8/layout/list1"/>
    <dgm:cxn modelId="{D880514A-0DC3-41AE-A9DD-8F2A2F5FAB9E}" type="presOf" srcId="{EE26BA78-00F5-48D1-B44E-B73B84073EF6}" destId="{384CF8A7-0EB6-4684-B2BB-96E7476DB0BE}" srcOrd="0" destOrd="2" presId="urn:microsoft.com/office/officeart/2005/8/layout/list1"/>
    <dgm:cxn modelId="{5BC38F6A-DBC9-4620-AA8F-880E515D3437}" srcId="{1E89A2A6-AA8C-4910-A595-9CF80CA1015C}" destId="{96DD3570-F3DC-47B9-AB24-9C1956EBC825}" srcOrd="0" destOrd="0" parTransId="{C8963B34-7C91-418F-9684-AFF2E89538A6}" sibTransId="{FC06F061-B07D-4991-9646-9543FEB6FB82}"/>
    <dgm:cxn modelId="{D69B2972-D71D-4C6F-8722-F10DC1075859}" srcId="{6431AD91-6842-4DC7-9FE0-567FDF4F495D}" destId="{1E89A2A6-AA8C-4910-A595-9CF80CA1015C}" srcOrd="1" destOrd="0" parTransId="{FC904BB5-C5AA-4462-B9F5-308B5FE804B3}" sibTransId="{9F53D3E2-B635-4F54-B0B2-110B0E8D38A8}"/>
    <dgm:cxn modelId="{85FE6773-1747-427A-A74B-5C1F55C3BB37}" type="presOf" srcId="{21E45D2C-C304-4ABD-B612-E17A617AC7D5}" destId="{8E38654A-E4E5-4978-A283-BBCC3FF4F2C2}" srcOrd="0" destOrd="0" presId="urn:microsoft.com/office/officeart/2005/8/layout/list1"/>
    <dgm:cxn modelId="{66ADEC8D-47F8-49F4-9873-973819474EFF}" srcId="{237D7A21-AD7F-46AB-8107-FB1E7876CB60}" destId="{B63BDCC6-07DF-4ABA-8B42-6C4FC040CE14}" srcOrd="0" destOrd="0" parTransId="{58DEC5BC-00A8-4D1D-8DDC-A18756E1E207}" sibTransId="{D06FD821-86D0-4FEC-9129-54583541D90B}"/>
    <dgm:cxn modelId="{D205FD9D-D3F2-43BF-8B71-5492589DD543}" type="presOf" srcId="{C95A95AF-B94C-40FC-955D-959D5E1EEBC9}" destId="{426EA078-943C-435C-96F9-A2CA142C5697}" srcOrd="0" destOrd="1" presId="urn:microsoft.com/office/officeart/2005/8/layout/list1"/>
    <dgm:cxn modelId="{0B6216B5-1740-41B6-8915-32A6CC061F89}" type="presOf" srcId="{96DD3570-F3DC-47B9-AB24-9C1956EBC825}" destId="{2ED971D6-CCD3-421D-A1E2-FF8AD6E88202}" srcOrd="0" destOrd="0" presId="urn:microsoft.com/office/officeart/2005/8/layout/list1"/>
    <dgm:cxn modelId="{122FEFBE-31A9-442A-8BB4-BA21285CCDBF}" srcId="{21E45D2C-C304-4ABD-B612-E17A617AC7D5}" destId="{38F319CF-8840-4FA5-87B7-AE771ECBAC0D}" srcOrd="0" destOrd="0" parTransId="{9CFFA45E-6462-4128-9752-899375997444}" sibTransId="{8486DE9E-6DE9-430D-BFCF-4ADDB780BBDF}"/>
    <dgm:cxn modelId="{F2E84DC0-4E8E-4C53-B5A8-81256D64993F}" srcId="{21E45D2C-C304-4ABD-B612-E17A617AC7D5}" destId="{05AF4620-A087-4AEA-A56D-493AFC3F82E9}" srcOrd="1" destOrd="0" parTransId="{87108A30-1301-409C-8D93-B175E6698B0C}" sibTransId="{4659A117-32A2-46F1-8F63-DA08510E10E9}"/>
    <dgm:cxn modelId="{19B2C1C8-7256-43E4-BBDC-EACD780C0C77}" type="presOf" srcId="{1E89A2A6-AA8C-4910-A595-9CF80CA1015C}" destId="{95E4BFFF-9062-4C81-A951-A08BE79CB309}" srcOrd="0" destOrd="0" presId="urn:microsoft.com/office/officeart/2005/8/layout/list1"/>
    <dgm:cxn modelId="{73B101CA-FD9F-4A9D-80F2-7A7687618CBF}" type="presOf" srcId="{237D7A21-AD7F-46AB-8107-FB1E7876CB60}" destId="{3AAA1495-615F-4B2D-9E0F-A3AB958C4822}" srcOrd="1" destOrd="0" presId="urn:microsoft.com/office/officeart/2005/8/layout/list1"/>
    <dgm:cxn modelId="{34FF14EE-F352-46FB-B76A-45B5258FF632}" srcId="{237D7A21-AD7F-46AB-8107-FB1E7876CB60}" destId="{865424D6-243F-4AFE-AFBA-413CCC1820EF}" srcOrd="2" destOrd="0" parTransId="{3B3A3CA9-14A7-4839-A33A-2187170CDEAF}" sibTransId="{A01244A3-BEEF-4415-8879-E38D36792415}"/>
    <dgm:cxn modelId="{3A95D722-B236-4B69-9E17-CF956DC44499}" type="presParOf" srcId="{91CBD9E5-1A77-4E42-80EA-665B8F400B1E}" destId="{6C0A0AC5-9F19-4ADF-AD63-2A27C2121498}" srcOrd="0" destOrd="0" presId="urn:microsoft.com/office/officeart/2005/8/layout/list1"/>
    <dgm:cxn modelId="{9D2859ED-5418-492F-A02D-18407754206A}" type="presParOf" srcId="{6C0A0AC5-9F19-4ADF-AD63-2A27C2121498}" destId="{8E38654A-E4E5-4978-A283-BBCC3FF4F2C2}" srcOrd="0" destOrd="0" presId="urn:microsoft.com/office/officeart/2005/8/layout/list1"/>
    <dgm:cxn modelId="{B5F3245F-7B0D-44B1-9017-DEB472E5B965}" type="presParOf" srcId="{6C0A0AC5-9F19-4ADF-AD63-2A27C2121498}" destId="{9082A787-8A6B-46FB-8862-227CEF120EC6}" srcOrd="1" destOrd="0" presId="urn:microsoft.com/office/officeart/2005/8/layout/list1"/>
    <dgm:cxn modelId="{BDC715FC-4BF8-4705-8FA0-0193E1DA664E}" type="presParOf" srcId="{91CBD9E5-1A77-4E42-80EA-665B8F400B1E}" destId="{A2CB2B0A-D0D1-443A-A39A-1F89838E12A2}" srcOrd="1" destOrd="0" presId="urn:microsoft.com/office/officeart/2005/8/layout/list1"/>
    <dgm:cxn modelId="{2597EFC2-5487-460A-89C1-C9C21402D2CB}" type="presParOf" srcId="{91CBD9E5-1A77-4E42-80EA-665B8F400B1E}" destId="{384CF8A7-0EB6-4684-B2BB-96E7476DB0BE}" srcOrd="2" destOrd="0" presId="urn:microsoft.com/office/officeart/2005/8/layout/list1"/>
    <dgm:cxn modelId="{9863176C-4007-435F-8974-DDCB75981E8F}" type="presParOf" srcId="{91CBD9E5-1A77-4E42-80EA-665B8F400B1E}" destId="{28532A2D-0794-4354-8979-9C8F210A3350}" srcOrd="3" destOrd="0" presId="urn:microsoft.com/office/officeart/2005/8/layout/list1"/>
    <dgm:cxn modelId="{530C4474-6172-4743-873E-1BFC4C2D160F}" type="presParOf" srcId="{91CBD9E5-1A77-4E42-80EA-665B8F400B1E}" destId="{B4258B50-169B-4588-AA6B-266598CD4D1A}" srcOrd="4" destOrd="0" presId="urn:microsoft.com/office/officeart/2005/8/layout/list1"/>
    <dgm:cxn modelId="{DF351240-0C47-4A00-8B95-2FC7A2D86C9C}" type="presParOf" srcId="{B4258B50-169B-4588-AA6B-266598CD4D1A}" destId="{95E4BFFF-9062-4C81-A951-A08BE79CB309}" srcOrd="0" destOrd="0" presId="urn:microsoft.com/office/officeart/2005/8/layout/list1"/>
    <dgm:cxn modelId="{055831BB-9392-43A8-B6D6-B650CC529A45}" type="presParOf" srcId="{B4258B50-169B-4588-AA6B-266598CD4D1A}" destId="{5B8CE006-FCD0-4DEC-AC67-0701D26E8AEC}" srcOrd="1" destOrd="0" presId="urn:microsoft.com/office/officeart/2005/8/layout/list1"/>
    <dgm:cxn modelId="{F5E6C35D-9ACB-4CB8-8AC9-748CC85E4966}" type="presParOf" srcId="{91CBD9E5-1A77-4E42-80EA-665B8F400B1E}" destId="{3F77462D-1BC8-4408-BD74-8758B23C26F8}" srcOrd="5" destOrd="0" presId="urn:microsoft.com/office/officeart/2005/8/layout/list1"/>
    <dgm:cxn modelId="{9F85FC47-41B9-4351-9D37-B6C4BF01C04B}" type="presParOf" srcId="{91CBD9E5-1A77-4E42-80EA-665B8F400B1E}" destId="{2ED971D6-CCD3-421D-A1E2-FF8AD6E88202}" srcOrd="6" destOrd="0" presId="urn:microsoft.com/office/officeart/2005/8/layout/list1"/>
    <dgm:cxn modelId="{5B13E943-4EAE-4DB5-8CE6-025F611623A2}" type="presParOf" srcId="{91CBD9E5-1A77-4E42-80EA-665B8F400B1E}" destId="{52D20759-4B3B-4BCB-A4EC-C16BCBC2638D}" srcOrd="7" destOrd="0" presId="urn:microsoft.com/office/officeart/2005/8/layout/list1"/>
    <dgm:cxn modelId="{4B67BB9C-469A-44B7-BCE6-B4EFDC8151DC}" type="presParOf" srcId="{91CBD9E5-1A77-4E42-80EA-665B8F400B1E}" destId="{86ED0E0F-67FB-423E-8FCA-00190D1C540B}" srcOrd="8" destOrd="0" presId="urn:microsoft.com/office/officeart/2005/8/layout/list1"/>
    <dgm:cxn modelId="{10C5BEC5-461B-414D-8AC5-F689B886F416}" type="presParOf" srcId="{86ED0E0F-67FB-423E-8FCA-00190D1C540B}" destId="{CAEFA3B7-D0AC-426D-9060-4586E4E602CC}" srcOrd="0" destOrd="0" presId="urn:microsoft.com/office/officeart/2005/8/layout/list1"/>
    <dgm:cxn modelId="{4FAEAD5D-A24D-4A2D-8730-1255E44EDB28}" type="presParOf" srcId="{86ED0E0F-67FB-423E-8FCA-00190D1C540B}" destId="{3AAA1495-615F-4B2D-9E0F-A3AB958C4822}" srcOrd="1" destOrd="0" presId="urn:microsoft.com/office/officeart/2005/8/layout/list1"/>
    <dgm:cxn modelId="{DCFB4421-DB8C-47C0-846E-99F6CA69531A}" type="presParOf" srcId="{91CBD9E5-1A77-4E42-80EA-665B8F400B1E}" destId="{0FBE571E-20AA-4D2A-9B5E-7BD18213EE6E}" srcOrd="9" destOrd="0" presId="urn:microsoft.com/office/officeart/2005/8/layout/list1"/>
    <dgm:cxn modelId="{9B67648D-BCCA-4CBD-9C0E-0458DDE16134}" type="presParOf" srcId="{91CBD9E5-1A77-4E42-80EA-665B8F400B1E}" destId="{426EA078-943C-435C-96F9-A2CA142C569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/>
      <dgm:spPr/>
      <dgm:t>
        <a:bodyPr/>
        <a:lstStyle/>
        <a:p>
          <a:r>
            <a:rPr lang="fr-FR"/>
            <a:t>1. Bonnes pratiques à respecter</a:t>
          </a:r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/>
        </a:p>
      </dgm:t>
    </dgm:pt>
    <dgm:pt modelId="{B7A5B676-11EE-4905-A4AE-7084363CDB48}">
      <dgm:prSet phldrT="[Texte]"/>
      <dgm:spPr/>
      <dgm:t>
        <a:bodyPr/>
        <a:lstStyle/>
        <a:p>
          <a:r>
            <a:rPr lang="fr-FR"/>
            <a:t>2. Contrôles températures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/>
        </a:p>
      </dgm:t>
    </dgm:pt>
    <dgm:pt modelId="{738D4D62-5C70-49CB-A228-F63A75598B0E}">
      <dgm:prSet phldrT="[Texte]"/>
      <dgm:spPr/>
      <dgm:t>
        <a:bodyPr/>
        <a:lstStyle/>
        <a:p>
          <a:r>
            <a:rPr lang="fr-FR" dirty="0"/>
            <a:t>Maintenir les portes fermées au maximum</a:t>
          </a:r>
        </a:p>
      </dgm:t>
    </dgm:pt>
    <dgm:pt modelId="{760BE52F-3A6E-4C5C-B6B4-C47FDFBF24E5}" type="parTrans" cxnId="{CB8985A9-C58A-4B5E-960C-FDCC7546B9FA}">
      <dgm:prSet/>
      <dgm:spPr/>
      <dgm:t>
        <a:bodyPr/>
        <a:lstStyle/>
        <a:p>
          <a:endParaRPr lang="fr-FR"/>
        </a:p>
      </dgm:t>
    </dgm:pt>
    <dgm:pt modelId="{9029DED5-1568-4875-AFA3-73010302FCAD}" type="sibTrans" cxnId="{CB8985A9-C58A-4B5E-960C-FDCC7546B9FA}">
      <dgm:prSet/>
      <dgm:spPr/>
      <dgm:t>
        <a:bodyPr/>
        <a:lstStyle/>
        <a:p>
          <a:endParaRPr lang="fr-FR"/>
        </a:p>
      </dgm:t>
    </dgm:pt>
    <dgm:pt modelId="{30429557-7405-4C3E-AC24-69854D933AA3}">
      <dgm:prSet phldrT="[Texte]"/>
      <dgm:spPr/>
      <dgm:t>
        <a:bodyPr/>
        <a:lstStyle/>
        <a:p>
          <a:r>
            <a:rPr lang="fr-FR" dirty="0"/>
            <a:t>T°C des chambres froides</a:t>
          </a:r>
        </a:p>
      </dgm:t>
    </dgm:pt>
    <dgm:pt modelId="{A2B1FAA6-8AC5-4EE0-81AE-2E8D45FB7A25}" type="parTrans" cxnId="{D86753C3-5FAC-45B7-8252-2044C453DDDB}">
      <dgm:prSet/>
      <dgm:spPr/>
      <dgm:t>
        <a:bodyPr/>
        <a:lstStyle/>
        <a:p>
          <a:endParaRPr lang="fr-FR"/>
        </a:p>
      </dgm:t>
    </dgm:pt>
    <dgm:pt modelId="{B7C13385-B3B8-4E05-8FA1-7CF988939BB9}" type="sibTrans" cxnId="{D86753C3-5FAC-45B7-8252-2044C453DDDB}">
      <dgm:prSet/>
      <dgm:spPr/>
      <dgm:t>
        <a:bodyPr/>
        <a:lstStyle/>
        <a:p>
          <a:endParaRPr lang="fr-FR"/>
        </a:p>
      </dgm:t>
    </dgm:pt>
    <dgm:pt modelId="{AC88DDFC-1BFF-4C55-8BCA-70D4089F5B02}">
      <dgm:prSet phldrT="[Texte]"/>
      <dgm:spPr/>
      <dgm:t>
        <a:bodyPr/>
        <a:lstStyle/>
        <a:p>
          <a:r>
            <a:rPr lang="fr-FR" dirty="0"/>
            <a:t>T°C produits lors  du déchargement des navettes</a:t>
          </a:r>
        </a:p>
      </dgm:t>
    </dgm:pt>
    <dgm:pt modelId="{AA2FC4BC-7CE1-48F2-819B-34754D0D3DEC}" type="parTrans" cxnId="{6E111E57-089E-4A5D-983C-0757642C40FD}">
      <dgm:prSet/>
      <dgm:spPr/>
      <dgm:t>
        <a:bodyPr/>
        <a:lstStyle/>
        <a:p>
          <a:endParaRPr lang="fr-FR"/>
        </a:p>
      </dgm:t>
    </dgm:pt>
    <dgm:pt modelId="{20BCBC73-25C6-40EA-B357-A52E64199D66}" type="sibTrans" cxnId="{6E111E57-089E-4A5D-983C-0757642C40FD}">
      <dgm:prSet/>
      <dgm:spPr/>
      <dgm:t>
        <a:bodyPr/>
        <a:lstStyle/>
        <a:p>
          <a:endParaRPr lang="fr-FR"/>
        </a:p>
      </dgm:t>
    </dgm:pt>
    <dgm:pt modelId="{DBDE9641-A236-4ED4-B030-87761452B83E}">
      <dgm:prSet/>
      <dgm:spPr/>
      <dgm:t>
        <a:bodyPr/>
        <a:lstStyle/>
        <a:p>
          <a:r>
            <a:rPr lang="fr-FR"/>
            <a:t>Limiter le temps de transit des produits sur les quais</a:t>
          </a:r>
          <a:endParaRPr lang="fr-FR" dirty="0"/>
        </a:p>
      </dgm:t>
    </dgm:pt>
    <dgm:pt modelId="{E776E5E9-22D8-4428-8A60-356786166B2F}" type="parTrans" cxnId="{2BF7F839-33CE-45B3-91AB-2AFA1650C579}">
      <dgm:prSet/>
      <dgm:spPr/>
      <dgm:t>
        <a:bodyPr/>
        <a:lstStyle/>
        <a:p>
          <a:endParaRPr lang="fr-FR"/>
        </a:p>
      </dgm:t>
    </dgm:pt>
    <dgm:pt modelId="{4AD964BC-CB22-4D04-BD62-9DACF257D3C2}" type="sibTrans" cxnId="{2BF7F839-33CE-45B3-91AB-2AFA1650C579}">
      <dgm:prSet/>
      <dgm:spPr/>
      <dgm:t>
        <a:bodyPr/>
        <a:lstStyle/>
        <a:p>
          <a:endParaRPr lang="fr-FR"/>
        </a:p>
      </dgm:t>
    </dgm:pt>
    <dgm:pt modelId="{F6F0AD8C-6CC4-4997-B7F4-9E30D78E063E}">
      <dgm:prSet/>
      <dgm:spPr/>
      <dgm:t>
        <a:bodyPr/>
        <a:lstStyle/>
        <a:p>
          <a:r>
            <a:rPr lang="fr-FR"/>
            <a:t>Respecter les règles d’hygiène personnelle (tenue propre, plaies pansées, lavages des mains, respect d’un plan de nettoyage du dépôt, …)</a:t>
          </a:r>
          <a:endParaRPr lang="fr-FR" dirty="0"/>
        </a:p>
      </dgm:t>
    </dgm:pt>
    <dgm:pt modelId="{6B9AC7A0-ABF5-4C07-9A4B-FB99C8A46D3D}" type="parTrans" cxnId="{539BE91A-2F01-45EE-BAD0-EEF47837F21B}">
      <dgm:prSet/>
      <dgm:spPr/>
      <dgm:t>
        <a:bodyPr/>
        <a:lstStyle/>
        <a:p>
          <a:endParaRPr lang="fr-FR"/>
        </a:p>
      </dgm:t>
    </dgm:pt>
    <dgm:pt modelId="{ACD8B739-E0B0-4091-8D16-8D98E31E2BE0}" type="sibTrans" cxnId="{539BE91A-2F01-45EE-BAD0-EEF47837F21B}">
      <dgm:prSet/>
      <dgm:spPr/>
      <dgm:t>
        <a:bodyPr/>
        <a:lstStyle/>
        <a:p>
          <a:endParaRPr lang="fr-FR"/>
        </a:p>
      </dgm:t>
    </dgm:pt>
    <dgm:pt modelId="{601F4CDC-15F6-489A-8084-ECC32F6E4CE4}">
      <dgm:prSet/>
      <dgm:spPr/>
      <dgm:t>
        <a:bodyPr/>
        <a:lstStyle/>
        <a:p>
          <a:r>
            <a:rPr lang="fr-FR"/>
            <a:t>Ne pas déposer un produit, hors de son carton d’emballage, directement sur la palette</a:t>
          </a:r>
          <a:endParaRPr lang="fr-FR" dirty="0"/>
        </a:p>
      </dgm:t>
    </dgm:pt>
    <dgm:pt modelId="{64C22D6D-2400-4E71-86F5-305F29FACFC7}" type="parTrans" cxnId="{9048C705-3AE2-4857-80C2-9FDD21030113}">
      <dgm:prSet/>
      <dgm:spPr/>
      <dgm:t>
        <a:bodyPr/>
        <a:lstStyle/>
        <a:p>
          <a:endParaRPr lang="fr-FR"/>
        </a:p>
      </dgm:t>
    </dgm:pt>
    <dgm:pt modelId="{91629985-48AB-4E87-91CE-123E4CFBF6A6}" type="sibTrans" cxnId="{9048C705-3AE2-4857-80C2-9FDD21030113}">
      <dgm:prSet/>
      <dgm:spPr/>
      <dgm:t>
        <a:bodyPr/>
        <a:lstStyle/>
        <a:p>
          <a:endParaRPr lang="fr-FR"/>
        </a:p>
      </dgm:t>
    </dgm:pt>
    <dgm:pt modelId="{C841D6E3-8FB2-40F8-BEC3-874A8D8AD413}">
      <dgm:prSet/>
      <dgm:spPr/>
      <dgm:t>
        <a:bodyPr/>
        <a:lstStyle/>
        <a:p>
          <a:r>
            <a:rPr lang="fr-FR"/>
            <a:t>Aucun produit déposé à même le sol, même dans son carton d’emballage</a:t>
          </a:r>
          <a:endParaRPr lang="fr-FR" dirty="0"/>
        </a:p>
      </dgm:t>
    </dgm:pt>
    <dgm:pt modelId="{BD5BF091-6385-4D95-90C2-138B11CD6612}" type="parTrans" cxnId="{4105CDDA-8ECA-4937-98C9-EA655D668969}">
      <dgm:prSet/>
      <dgm:spPr/>
      <dgm:t>
        <a:bodyPr/>
        <a:lstStyle/>
        <a:p>
          <a:endParaRPr lang="fr-FR"/>
        </a:p>
      </dgm:t>
    </dgm:pt>
    <dgm:pt modelId="{057A980F-848F-4187-BDAE-8C2F05B3E54C}" type="sibTrans" cxnId="{4105CDDA-8ECA-4937-98C9-EA655D668969}">
      <dgm:prSet/>
      <dgm:spPr/>
      <dgm:t>
        <a:bodyPr/>
        <a:lstStyle/>
        <a:p>
          <a:endParaRPr lang="fr-FR"/>
        </a:p>
      </dgm:t>
    </dgm:pt>
    <dgm:pt modelId="{22D72A94-4CE3-4F64-A29B-DB468FEC573C}">
      <dgm:prSet/>
      <dgm:spPr/>
      <dgm:t>
        <a:bodyPr/>
        <a:lstStyle/>
        <a:p>
          <a:r>
            <a:rPr lang="fr-FR" dirty="0"/>
            <a:t>Utiliser le découpe film à la place de cutters ou couteaux</a:t>
          </a:r>
        </a:p>
      </dgm:t>
    </dgm:pt>
    <dgm:pt modelId="{832042EE-43F8-4719-8CE2-B874BD644BD6}" type="parTrans" cxnId="{0376D8AD-99C4-4C1B-98D6-B841F2C00568}">
      <dgm:prSet/>
      <dgm:spPr/>
      <dgm:t>
        <a:bodyPr/>
        <a:lstStyle/>
        <a:p>
          <a:endParaRPr lang="fr-FR"/>
        </a:p>
      </dgm:t>
    </dgm:pt>
    <dgm:pt modelId="{6B4861DC-30A9-495D-9C49-AE8DDF88267F}" type="sibTrans" cxnId="{0376D8AD-99C4-4C1B-98D6-B841F2C00568}">
      <dgm:prSet/>
      <dgm:spPr/>
      <dgm:t>
        <a:bodyPr/>
        <a:lstStyle/>
        <a:p>
          <a:endParaRPr lang="fr-FR"/>
        </a:p>
      </dgm:t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2"/>
      <dgm:spPr/>
    </dgm:pt>
    <dgm:pt modelId="{8262B916-BFCD-49DA-8B80-23CB66841F33}" type="pres">
      <dgm:prSet presAssocID="{5D80C4F9-137D-44FF-8E8B-32CFEECD79E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0" presStyleCnt="2">
        <dgm:presLayoutVars>
          <dgm:bulletEnabled val="1"/>
        </dgm:presLayoutVars>
      </dgm:prSet>
      <dgm:spPr/>
    </dgm:pt>
    <dgm:pt modelId="{CE2727A5-B587-4A20-A02B-2279706087B7}" type="pres">
      <dgm:prSet presAssocID="{6904E8BC-479D-4A6D-B461-DE2A65DFEF97}" presName="spaceBetweenRectangles" presStyleCnt="0"/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2"/>
      <dgm:spPr/>
    </dgm:pt>
    <dgm:pt modelId="{B594597C-8604-4CBF-BCE1-08234AF5924D}" type="pres">
      <dgm:prSet presAssocID="{B7A5B676-11EE-4905-A4AE-7084363CDB4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048C705-3AE2-4857-80C2-9FDD21030113}" srcId="{5D80C4F9-137D-44FF-8E8B-32CFEECD79E5}" destId="{601F4CDC-15F6-489A-8084-ECC32F6E4CE4}" srcOrd="3" destOrd="0" parTransId="{64C22D6D-2400-4E71-86F5-305F29FACFC7}" sibTransId="{91629985-48AB-4E87-91CE-123E4CFBF6A6}"/>
    <dgm:cxn modelId="{53AC2509-C030-4070-94D0-F18F9AFADA8B}" srcId="{805E8DBF-834D-4334-BCF8-F97D7ECA4C2C}" destId="{5D80C4F9-137D-44FF-8E8B-32CFEECD79E5}" srcOrd="0" destOrd="0" parTransId="{E8A9D9ED-FC18-4027-800C-6B46D79719C7}" sibTransId="{6904E8BC-479D-4A6D-B461-DE2A65DFEF97}"/>
    <dgm:cxn modelId="{539BE91A-2F01-45EE-BAD0-EEF47837F21B}" srcId="{5D80C4F9-137D-44FF-8E8B-32CFEECD79E5}" destId="{F6F0AD8C-6CC4-4997-B7F4-9E30D78E063E}" srcOrd="2" destOrd="0" parTransId="{6B9AC7A0-ABF5-4C07-9A4B-FB99C8A46D3D}" sibTransId="{ACD8B739-E0B0-4091-8D16-8D98E31E2BE0}"/>
    <dgm:cxn modelId="{503D7124-CFC1-4D45-9826-915FA8D0D762}" type="presOf" srcId="{F6F0AD8C-6CC4-4997-B7F4-9E30D78E063E}" destId="{BF5214A7-B4CF-411C-AB44-3239C14EB9F8}" srcOrd="0" destOrd="2" presId="urn:microsoft.com/office/officeart/2005/8/layout/list1"/>
    <dgm:cxn modelId="{A46E562D-2C94-4BCA-B497-B41638D722D2}" type="presOf" srcId="{601F4CDC-15F6-489A-8084-ECC32F6E4CE4}" destId="{BF5214A7-B4CF-411C-AB44-3239C14EB9F8}" srcOrd="0" destOrd="3" presId="urn:microsoft.com/office/officeart/2005/8/layout/list1"/>
    <dgm:cxn modelId="{2BF7F839-33CE-45B3-91AB-2AFA1650C579}" srcId="{5D80C4F9-137D-44FF-8E8B-32CFEECD79E5}" destId="{DBDE9641-A236-4ED4-B030-87761452B83E}" srcOrd="1" destOrd="0" parTransId="{E776E5E9-22D8-4428-8A60-356786166B2F}" sibTransId="{4AD964BC-CB22-4D04-BD62-9DACF257D3C2}"/>
    <dgm:cxn modelId="{EF71E040-2B68-4FB0-8608-77629DB2FA4C}" type="presOf" srcId="{30429557-7405-4C3E-AC24-69854D933AA3}" destId="{08148772-0F3A-4712-9C41-153F189C8524}" srcOrd="0" destOrd="0" presId="urn:microsoft.com/office/officeart/2005/8/layout/list1"/>
    <dgm:cxn modelId="{7C01884E-B4BD-4312-8297-E171AB93F2BE}" type="presOf" srcId="{DBDE9641-A236-4ED4-B030-87761452B83E}" destId="{BF5214A7-B4CF-411C-AB44-3239C14EB9F8}" srcOrd="0" destOrd="1" presId="urn:microsoft.com/office/officeart/2005/8/layout/list1"/>
    <dgm:cxn modelId="{83FC0D57-0CFE-4A9D-98C7-5D595F2C7E1A}" type="presOf" srcId="{C841D6E3-8FB2-40F8-BEC3-874A8D8AD413}" destId="{BF5214A7-B4CF-411C-AB44-3239C14EB9F8}" srcOrd="0" destOrd="4" presId="urn:microsoft.com/office/officeart/2005/8/layout/list1"/>
    <dgm:cxn modelId="{6E111E57-089E-4A5D-983C-0757642C40FD}" srcId="{B7A5B676-11EE-4905-A4AE-7084363CDB48}" destId="{AC88DDFC-1BFF-4C55-8BCA-70D4089F5B02}" srcOrd="1" destOrd="0" parTransId="{AA2FC4BC-7CE1-48F2-819B-34754D0D3DEC}" sibTransId="{20BCBC73-25C6-40EA-B357-A52E64199D66}"/>
    <dgm:cxn modelId="{2B5C7E77-BE7B-4744-9819-E74080F66D0D}" type="presOf" srcId="{AC88DDFC-1BFF-4C55-8BCA-70D4089F5B02}" destId="{08148772-0F3A-4712-9C41-153F189C8524}" srcOrd="0" destOrd="1" presId="urn:microsoft.com/office/officeart/2005/8/layout/list1"/>
    <dgm:cxn modelId="{BCB2249E-C03A-4F19-AE34-4BEE877CA163}" type="presOf" srcId="{22D72A94-4CE3-4F64-A29B-DB468FEC573C}" destId="{BF5214A7-B4CF-411C-AB44-3239C14EB9F8}" srcOrd="0" destOrd="5" presId="urn:microsoft.com/office/officeart/2005/8/layout/list1"/>
    <dgm:cxn modelId="{2EA4C6A5-F5B2-4E1A-87EA-23A100144344}" type="presOf" srcId="{805E8DBF-834D-4334-BCF8-F97D7ECA4C2C}" destId="{0EE82F1C-3F49-4D58-BF4F-A29EAE2427D2}" srcOrd="0" destOrd="0" presId="urn:microsoft.com/office/officeart/2005/8/layout/list1"/>
    <dgm:cxn modelId="{CB8985A9-C58A-4B5E-960C-FDCC7546B9FA}" srcId="{5D80C4F9-137D-44FF-8E8B-32CFEECD79E5}" destId="{738D4D62-5C70-49CB-A228-F63A75598B0E}" srcOrd="0" destOrd="0" parTransId="{760BE52F-3A6E-4C5C-B6B4-C47FDFBF24E5}" sibTransId="{9029DED5-1568-4875-AFA3-73010302FCAD}"/>
    <dgm:cxn modelId="{DB8711AB-E426-4885-8782-809A2B612987}" type="presOf" srcId="{5D80C4F9-137D-44FF-8E8B-32CFEECD79E5}" destId="{25E5C862-2242-4D3E-9168-611299895E84}" srcOrd="0" destOrd="0" presId="urn:microsoft.com/office/officeart/2005/8/layout/list1"/>
    <dgm:cxn modelId="{0376D8AD-99C4-4C1B-98D6-B841F2C00568}" srcId="{5D80C4F9-137D-44FF-8E8B-32CFEECD79E5}" destId="{22D72A94-4CE3-4F64-A29B-DB468FEC573C}" srcOrd="5" destOrd="0" parTransId="{832042EE-43F8-4719-8CE2-B874BD644BD6}" sibTransId="{6B4861DC-30A9-495D-9C49-AE8DDF88267F}"/>
    <dgm:cxn modelId="{7956A0C0-BAAB-4549-9047-68063F5DF573}" type="presOf" srcId="{B7A5B676-11EE-4905-A4AE-7084363CDB48}" destId="{DACA3AAB-A90F-4839-A851-88BA69B73603}" srcOrd="0" destOrd="0" presId="urn:microsoft.com/office/officeart/2005/8/layout/list1"/>
    <dgm:cxn modelId="{D86753C3-5FAC-45B7-8252-2044C453DDDB}" srcId="{B7A5B676-11EE-4905-A4AE-7084363CDB48}" destId="{30429557-7405-4C3E-AC24-69854D933AA3}" srcOrd="0" destOrd="0" parTransId="{A2B1FAA6-8AC5-4EE0-81AE-2E8D45FB7A25}" sibTransId="{B7C13385-B3B8-4E05-8FA1-7CF988939BB9}"/>
    <dgm:cxn modelId="{4105CDDA-8ECA-4937-98C9-EA655D668969}" srcId="{5D80C4F9-137D-44FF-8E8B-32CFEECD79E5}" destId="{C841D6E3-8FB2-40F8-BEC3-874A8D8AD413}" srcOrd="4" destOrd="0" parTransId="{BD5BF091-6385-4D95-90C2-138B11CD6612}" sibTransId="{057A980F-848F-4187-BDAE-8C2F05B3E54C}"/>
    <dgm:cxn modelId="{07B3D6DC-D346-4B9C-9093-B80FE9AF9EE3}" srcId="{805E8DBF-834D-4334-BCF8-F97D7ECA4C2C}" destId="{B7A5B676-11EE-4905-A4AE-7084363CDB48}" srcOrd="1" destOrd="0" parTransId="{1D24C7A9-FC40-4D73-BE9B-1B980F01834C}" sibTransId="{B9BEE276-BBF5-4267-ACC5-24C5EF88E32D}"/>
    <dgm:cxn modelId="{E555C1E1-79BA-4A88-A1CF-F5CF2E33A439}" type="presOf" srcId="{738D4D62-5C70-49CB-A228-F63A75598B0E}" destId="{BF5214A7-B4CF-411C-AB44-3239C14EB9F8}" srcOrd="0" destOrd="0" presId="urn:microsoft.com/office/officeart/2005/8/layout/list1"/>
    <dgm:cxn modelId="{2BD9B1E3-EEFB-44B2-B025-0A4A4B7A4972}" type="presOf" srcId="{5D80C4F9-137D-44FF-8E8B-32CFEECD79E5}" destId="{8262B916-BFCD-49DA-8B80-23CB66841F33}" srcOrd="1" destOrd="0" presId="urn:microsoft.com/office/officeart/2005/8/layout/list1"/>
    <dgm:cxn modelId="{37E7E2F0-D190-496E-A9F4-288A8BF6CF4E}" type="presOf" srcId="{B7A5B676-11EE-4905-A4AE-7084363CDB48}" destId="{B594597C-8604-4CBF-BCE1-08234AF5924D}" srcOrd="1" destOrd="0" presId="urn:microsoft.com/office/officeart/2005/8/layout/list1"/>
    <dgm:cxn modelId="{F5766FD5-90D4-4140-8986-19F31FFAFD3F}" type="presParOf" srcId="{0EE82F1C-3F49-4D58-BF4F-A29EAE2427D2}" destId="{01EB4F36-D285-4252-9013-18989DD7B9EB}" srcOrd="0" destOrd="0" presId="urn:microsoft.com/office/officeart/2005/8/layout/list1"/>
    <dgm:cxn modelId="{0409B1CA-2B24-4EFC-AC65-DEE33ED9D385}" type="presParOf" srcId="{01EB4F36-D285-4252-9013-18989DD7B9EB}" destId="{25E5C862-2242-4D3E-9168-611299895E84}" srcOrd="0" destOrd="0" presId="urn:microsoft.com/office/officeart/2005/8/layout/list1"/>
    <dgm:cxn modelId="{1D68FFF0-41B2-4A10-94B2-AC747B23FD8C}" type="presParOf" srcId="{01EB4F36-D285-4252-9013-18989DD7B9EB}" destId="{8262B916-BFCD-49DA-8B80-23CB66841F33}" srcOrd="1" destOrd="0" presId="urn:microsoft.com/office/officeart/2005/8/layout/list1"/>
    <dgm:cxn modelId="{658B1440-DB27-4A32-82BC-E946A28A73E9}" type="presParOf" srcId="{0EE82F1C-3F49-4D58-BF4F-A29EAE2427D2}" destId="{6D04F71D-20FA-48FD-9428-0C95A5F3F4DC}" srcOrd="1" destOrd="0" presId="urn:microsoft.com/office/officeart/2005/8/layout/list1"/>
    <dgm:cxn modelId="{0E2B0797-93B8-4F09-9F72-D568C5448D04}" type="presParOf" srcId="{0EE82F1C-3F49-4D58-BF4F-A29EAE2427D2}" destId="{BF5214A7-B4CF-411C-AB44-3239C14EB9F8}" srcOrd="2" destOrd="0" presId="urn:microsoft.com/office/officeart/2005/8/layout/list1"/>
    <dgm:cxn modelId="{8CE7F571-4599-43B5-941E-D1288B2C45A9}" type="presParOf" srcId="{0EE82F1C-3F49-4D58-BF4F-A29EAE2427D2}" destId="{CE2727A5-B587-4A20-A02B-2279706087B7}" srcOrd="3" destOrd="0" presId="urn:microsoft.com/office/officeart/2005/8/layout/list1"/>
    <dgm:cxn modelId="{97D916DE-5D3F-4D93-B19A-57664B3ECB52}" type="presParOf" srcId="{0EE82F1C-3F49-4D58-BF4F-A29EAE2427D2}" destId="{1067B85E-608B-480A-A6B7-8C0242AEBD4D}" srcOrd="4" destOrd="0" presId="urn:microsoft.com/office/officeart/2005/8/layout/list1"/>
    <dgm:cxn modelId="{081D339D-4693-4D4B-AAD8-5E1D1B62051A}" type="presParOf" srcId="{1067B85E-608B-480A-A6B7-8C0242AEBD4D}" destId="{DACA3AAB-A90F-4839-A851-88BA69B73603}" srcOrd="0" destOrd="0" presId="urn:microsoft.com/office/officeart/2005/8/layout/list1"/>
    <dgm:cxn modelId="{06ECA579-045A-4FE9-A88D-34733DD085C4}" type="presParOf" srcId="{1067B85E-608B-480A-A6B7-8C0242AEBD4D}" destId="{B594597C-8604-4CBF-BCE1-08234AF5924D}" srcOrd="1" destOrd="0" presId="urn:microsoft.com/office/officeart/2005/8/layout/list1"/>
    <dgm:cxn modelId="{5A24863A-E47D-41E6-BC83-CA0E0D950CB1}" type="presParOf" srcId="{0EE82F1C-3F49-4D58-BF4F-A29EAE2427D2}" destId="{2826AA82-718F-4A00-96E1-9AC0377814F6}" srcOrd="5" destOrd="0" presId="urn:microsoft.com/office/officeart/2005/8/layout/list1"/>
    <dgm:cxn modelId="{34567E62-0671-4986-A0D8-338C555F12B6}" type="presParOf" srcId="{0EE82F1C-3F49-4D58-BF4F-A29EAE2427D2}" destId="{08148772-0F3A-4712-9C41-153F189C852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59012-83CC-45EF-AFF7-8A14F27964CF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2D2AF-7F6C-47A2-ABA9-7C5B903FA252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6">
            <a:shade val="90000"/>
            <a:hueOff val="613958"/>
            <a:satOff val="-25006"/>
            <a:lumOff val="379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41858-89D3-4B50-ABF6-673CB3B7AEAF}">
      <dsp:nvSpPr>
        <dsp:cNvPr id="0" name=""/>
        <dsp:cNvSpPr/>
      </dsp:nvSpPr>
      <dsp:spPr>
        <a:xfrm>
          <a:off x="2000494" y="582745"/>
          <a:ext cx="3880140" cy="3880140"/>
        </a:xfrm>
        <a:prstGeom prst="blockArc">
          <a:avLst>
            <a:gd name="adj1" fmla="val 21553678"/>
            <a:gd name="adj2" fmla="val 5577848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8B8A6-7E04-428D-8285-FF6AF0F3D7BB}">
      <dsp:nvSpPr>
        <dsp:cNvPr id="0" name=""/>
        <dsp:cNvSpPr/>
      </dsp:nvSpPr>
      <dsp:spPr>
        <a:xfrm>
          <a:off x="2000433" y="577677"/>
          <a:ext cx="3880140" cy="3880140"/>
        </a:xfrm>
        <a:prstGeom prst="blockArc">
          <a:avLst>
            <a:gd name="adj1" fmla="val 16022264"/>
            <a:gd name="adj2" fmla="val 21562871"/>
            <a:gd name="adj3" fmla="val 464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233E5-64B8-4472-AC0E-B788BD72D4CB}">
      <dsp:nvSpPr>
        <dsp:cNvPr id="0" name=""/>
        <dsp:cNvSpPr/>
      </dsp:nvSpPr>
      <dsp:spPr>
        <a:xfrm>
          <a:off x="2949607" y="1627317"/>
          <a:ext cx="1785924" cy="1785924"/>
        </a:xfrm>
        <a:prstGeom prst="ellipse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/>
            <a:t>ISO 22000</a:t>
          </a:r>
        </a:p>
      </dsp:txBody>
      <dsp:txXfrm>
        <a:off x="3211150" y="1888860"/>
        <a:ext cx="1262838" cy="1262838"/>
      </dsp:txXfrm>
    </dsp:sp>
    <dsp:sp modelId="{E194AAAA-CAEB-403F-8F3F-488979842A60}">
      <dsp:nvSpPr>
        <dsp:cNvPr id="0" name=""/>
        <dsp:cNvSpPr/>
      </dsp:nvSpPr>
      <dsp:spPr>
        <a:xfrm>
          <a:off x="2942470" y="141"/>
          <a:ext cx="1800199" cy="1250147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Système de management</a:t>
          </a:r>
        </a:p>
      </dsp:txBody>
      <dsp:txXfrm>
        <a:off x="3206103" y="183221"/>
        <a:ext cx="1272933" cy="883987"/>
      </dsp:txXfrm>
    </dsp:sp>
    <dsp:sp modelId="{577362C3-8822-48DD-A2FD-9A5DC4AEC39F}">
      <dsp:nvSpPr>
        <dsp:cNvPr id="0" name=""/>
        <dsp:cNvSpPr/>
      </dsp:nvSpPr>
      <dsp:spPr>
        <a:xfrm>
          <a:off x="4800442" y="1872207"/>
          <a:ext cx="2070031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Reconnaissance internationale</a:t>
          </a:r>
        </a:p>
      </dsp:txBody>
      <dsp:txXfrm>
        <a:off x="5103591" y="2055287"/>
        <a:ext cx="1463733" cy="883987"/>
      </dsp:txXfrm>
    </dsp:sp>
    <dsp:sp modelId="{262CCA46-844B-4523-8911-7509F86F38E0}">
      <dsp:nvSpPr>
        <dsp:cNvPr id="0" name=""/>
        <dsp:cNvSpPr/>
      </dsp:nvSpPr>
      <dsp:spPr>
        <a:xfrm>
          <a:off x="2915360" y="3790271"/>
          <a:ext cx="1854418" cy="1250147"/>
        </a:xfrm>
        <a:prstGeom prst="ellipse">
          <a:avLst/>
        </a:prstGeom>
        <a:solidFill>
          <a:schemeClr val="accent6">
            <a:shade val="50000"/>
            <a:hueOff val="595245"/>
            <a:satOff val="-26772"/>
            <a:lumOff val="46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Sécurité des Aliments</a:t>
          </a:r>
        </a:p>
      </dsp:txBody>
      <dsp:txXfrm>
        <a:off x="3186933" y="3973351"/>
        <a:ext cx="1311272" cy="883987"/>
      </dsp:txXfrm>
    </dsp:sp>
    <dsp:sp modelId="{2C97A7C4-B60F-4924-B8A3-ED3E769860DA}">
      <dsp:nvSpPr>
        <dsp:cNvPr id="0" name=""/>
        <dsp:cNvSpPr/>
      </dsp:nvSpPr>
      <dsp:spPr>
        <a:xfrm>
          <a:off x="1076221" y="1895206"/>
          <a:ext cx="1742568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Audits par un organisme tiers</a:t>
          </a:r>
        </a:p>
      </dsp:txBody>
      <dsp:txXfrm>
        <a:off x="1331414" y="2078286"/>
        <a:ext cx="1232182" cy="883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404494"/>
          <a:ext cx="7128792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73" tIns="499872" rIns="55327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individuelle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de l’environnement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Manipulation des produits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Utilisation d’un découpe film</a:t>
          </a:r>
        </a:p>
      </dsp:txBody>
      <dsp:txXfrm>
        <a:off x="0" y="404494"/>
        <a:ext cx="7128792" cy="2192400"/>
      </dsp:txXfrm>
    </dsp:sp>
    <dsp:sp modelId="{9082A787-8A6B-46FB-8862-227CEF120EC6}">
      <dsp:nvSpPr>
        <dsp:cNvPr id="0" name=""/>
        <dsp:cNvSpPr/>
      </dsp:nvSpPr>
      <dsp:spPr>
        <a:xfrm>
          <a:off x="356439" y="50254"/>
          <a:ext cx="499015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Consignes simples</a:t>
          </a:r>
        </a:p>
      </dsp:txBody>
      <dsp:txXfrm>
        <a:off x="391024" y="84839"/>
        <a:ext cx="4920984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265786"/>
          <a:ext cx="7679868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043" tIns="354076" rIns="596043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Chambres (Maintenir les rideaux fermés au maximum) et Quai </a:t>
          </a:r>
        </a:p>
      </dsp:txBody>
      <dsp:txXfrm>
        <a:off x="0" y="265786"/>
        <a:ext cx="7679868" cy="722925"/>
      </dsp:txXfrm>
    </dsp:sp>
    <dsp:sp modelId="{9082A787-8A6B-46FB-8862-227CEF120EC6}">
      <dsp:nvSpPr>
        <dsp:cNvPr id="0" name=""/>
        <dsp:cNvSpPr/>
      </dsp:nvSpPr>
      <dsp:spPr>
        <a:xfrm>
          <a:off x="356269" y="0"/>
          <a:ext cx="5375907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197" tIns="0" rIns="20319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Maintenir les portes fermées</a:t>
          </a:r>
        </a:p>
      </dsp:txBody>
      <dsp:txXfrm>
        <a:off x="380767" y="24498"/>
        <a:ext cx="5326911" cy="452844"/>
      </dsp:txXfrm>
    </dsp:sp>
    <dsp:sp modelId="{DD113795-5A90-49F9-94CE-76008AA08AA2}">
      <dsp:nvSpPr>
        <dsp:cNvPr id="0" name=""/>
        <dsp:cNvSpPr/>
      </dsp:nvSpPr>
      <dsp:spPr>
        <a:xfrm>
          <a:off x="0" y="1331431"/>
          <a:ext cx="7679868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043" tIns="354076" rIns="596043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Limiter le temps de transit des commandes dans une zone à température non adaptée au produit (Ex: transit des commandes de produit surgelés sur un quai en T°C positive)</a:t>
          </a:r>
        </a:p>
      </dsp:txBody>
      <dsp:txXfrm>
        <a:off x="0" y="1331431"/>
        <a:ext cx="7679868" cy="1204875"/>
      </dsp:txXfrm>
    </dsp:sp>
    <dsp:sp modelId="{85487552-D029-41BC-86D1-1AD179B88FEB}">
      <dsp:nvSpPr>
        <dsp:cNvPr id="0" name=""/>
        <dsp:cNvSpPr/>
      </dsp:nvSpPr>
      <dsp:spPr>
        <a:xfrm>
          <a:off x="383993" y="1080511"/>
          <a:ext cx="5375907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197" tIns="0" rIns="20319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Limiter le temps de transit des produits</a:t>
          </a:r>
        </a:p>
      </dsp:txBody>
      <dsp:txXfrm>
        <a:off x="408491" y="1105009"/>
        <a:ext cx="5326911" cy="452844"/>
      </dsp:txXfrm>
    </dsp:sp>
    <dsp:sp modelId="{604C0D1B-12AF-491D-B95F-779963800565}">
      <dsp:nvSpPr>
        <dsp:cNvPr id="0" name=""/>
        <dsp:cNvSpPr/>
      </dsp:nvSpPr>
      <dsp:spPr>
        <a:xfrm>
          <a:off x="0" y="2879026"/>
          <a:ext cx="7679868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043" tIns="354076" rIns="596043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/>
            <a:t>Remonter toute anomalie détectée à votre responsable (température anormale, givre sur les produits, portes ou rideau abîmée etc)</a:t>
          </a:r>
        </a:p>
      </dsp:txBody>
      <dsp:txXfrm>
        <a:off x="0" y="2879026"/>
        <a:ext cx="7679868" cy="963900"/>
      </dsp:txXfrm>
    </dsp:sp>
    <dsp:sp modelId="{5C9C17D6-55BB-4AFE-85A6-15E3B9331E32}">
      <dsp:nvSpPr>
        <dsp:cNvPr id="0" name=""/>
        <dsp:cNvSpPr/>
      </dsp:nvSpPr>
      <dsp:spPr>
        <a:xfrm>
          <a:off x="383993" y="2628106"/>
          <a:ext cx="5375907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197" tIns="0" rIns="20319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Tous responsables de la sécurité des aliments</a:t>
          </a:r>
        </a:p>
      </dsp:txBody>
      <dsp:txXfrm>
        <a:off x="408491" y="2652604"/>
        <a:ext cx="5326911" cy="452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719D-A644-45E3-ABDB-4E597DD7576D}">
      <dsp:nvSpPr>
        <dsp:cNvPr id="0" name=""/>
        <dsp:cNvSpPr/>
      </dsp:nvSpPr>
      <dsp:spPr>
        <a:xfrm>
          <a:off x="4196871" y="1294195"/>
          <a:ext cx="1470609" cy="1406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Retours</a:t>
          </a:r>
        </a:p>
      </dsp:txBody>
      <dsp:txXfrm>
        <a:off x="4412237" y="1500218"/>
        <a:ext cx="1039877" cy="994764"/>
      </dsp:txXfrm>
    </dsp:sp>
    <dsp:sp modelId="{BC7A1A99-C351-4A6B-B950-E49746F4210E}">
      <dsp:nvSpPr>
        <dsp:cNvPr id="0" name=""/>
        <dsp:cNvSpPr/>
      </dsp:nvSpPr>
      <dsp:spPr>
        <a:xfrm rot="10800000" flipH="1">
          <a:off x="3168352" y="4211174"/>
          <a:ext cx="668691" cy="357865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3168352" y="4282747"/>
        <a:ext cx="561332" cy="214719"/>
      </dsp:txXfrm>
    </dsp:sp>
    <dsp:sp modelId="{F5F6415C-BA3D-439D-8D33-8C311DBAC4DF}">
      <dsp:nvSpPr>
        <dsp:cNvPr id="0" name=""/>
        <dsp:cNvSpPr/>
      </dsp:nvSpPr>
      <dsp:spPr>
        <a:xfrm>
          <a:off x="2846367" y="0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Réception</a:t>
          </a:r>
        </a:p>
      </dsp:txBody>
      <dsp:txXfrm>
        <a:off x="3069077" y="222710"/>
        <a:ext cx="1075337" cy="1075337"/>
      </dsp:txXfrm>
    </dsp:sp>
    <dsp:sp modelId="{BE4EA8FE-0F0F-40AF-B354-6D5CAAE467DF}">
      <dsp:nvSpPr>
        <dsp:cNvPr id="0" name=""/>
        <dsp:cNvSpPr/>
      </dsp:nvSpPr>
      <dsp:spPr>
        <a:xfrm rot="5961167" flipH="1">
          <a:off x="4562787" y="2788200"/>
          <a:ext cx="520356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4614751" y="2932151"/>
        <a:ext cx="396262" cy="248188"/>
      </dsp:txXfrm>
    </dsp:sp>
    <dsp:sp modelId="{844492AC-8AED-41F2-B1F9-37B407854C46}">
      <dsp:nvSpPr>
        <dsp:cNvPr id="0" name=""/>
        <dsp:cNvSpPr/>
      </dsp:nvSpPr>
      <dsp:spPr>
        <a:xfrm>
          <a:off x="3816419" y="3192077"/>
          <a:ext cx="1528741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Livraison</a:t>
          </a:r>
        </a:p>
      </dsp:txBody>
      <dsp:txXfrm>
        <a:off x="4040298" y="3414787"/>
        <a:ext cx="1080983" cy="1075337"/>
      </dsp:txXfrm>
    </dsp:sp>
    <dsp:sp modelId="{C22555EE-DD25-47EA-A4A8-5F278C86C96E}">
      <dsp:nvSpPr>
        <dsp:cNvPr id="0" name=""/>
        <dsp:cNvSpPr/>
      </dsp:nvSpPr>
      <dsp:spPr>
        <a:xfrm rot="2628605">
          <a:off x="1512290" y="1981560"/>
          <a:ext cx="325754" cy="441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1525892" y="2036014"/>
        <a:ext cx="228028" cy="264841"/>
      </dsp:txXfrm>
    </dsp:sp>
    <dsp:sp modelId="{C1683445-1397-4F28-A4D2-D0BD0438F4F7}">
      <dsp:nvSpPr>
        <dsp:cNvPr id="0" name=""/>
        <dsp:cNvSpPr/>
      </dsp:nvSpPr>
      <dsp:spPr>
        <a:xfrm>
          <a:off x="1645754" y="3263589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Chargement Déchargement</a:t>
          </a:r>
        </a:p>
      </dsp:txBody>
      <dsp:txXfrm>
        <a:off x="1868464" y="3486299"/>
        <a:ext cx="1075337" cy="1075337"/>
      </dsp:txXfrm>
    </dsp:sp>
    <dsp:sp modelId="{B0232692-6F42-446B-B610-E4D621E99F2F}">
      <dsp:nvSpPr>
        <dsp:cNvPr id="0" name=""/>
        <dsp:cNvSpPr/>
      </dsp:nvSpPr>
      <dsp:spPr>
        <a:xfrm rot="14016080" flipH="1">
          <a:off x="1710221" y="2846340"/>
          <a:ext cx="560913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1735449" y="2879127"/>
        <a:ext cx="436819" cy="248188"/>
      </dsp:txXfrm>
    </dsp:sp>
    <dsp:sp modelId="{2AEB92F9-B6C1-4D75-9ED9-A760816EE6F0}">
      <dsp:nvSpPr>
        <dsp:cNvPr id="0" name=""/>
        <dsp:cNvSpPr/>
      </dsp:nvSpPr>
      <dsp:spPr>
        <a:xfrm>
          <a:off x="1112506" y="1235925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Entreposage</a:t>
          </a:r>
        </a:p>
      </dsp:txBody>
      <dsp:txXfrm>
        <a:off x="1335216" y="1458635"/>
        <a:ext cx="1075337" cy="10753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269066"/>
          <a:ext cx="7692405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016" tIns="354076" rIns="597016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Pas de sachet à même la palette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Ecarter les produits non conformes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Respect des consignes de montage/ filmage des palettes </a:t>
          </a:r>
        </a:p>
      </dsp:txBody>
      <dsp:txXfrm>
        <a:off x="0" y="269066"/>
        <a:ext cx="7692405" cy="1285200"/>
      </dsp:txXfrm>
    </dsp:sp>
    <dsp:sp modelId="{9082A787-8A6B-46FB-8862-227CEF120EC6}">
      <dsp:nvSpPr>
        <dsp:cNvPr id="0" name=""/>
        <dsp:cNvSpPr/>
      </dsp:nvSpPr>
      <dsp:spPr>
        <a:xfrm>
          <a:off x="384620" y="18146"/>
          <a:ext cx="538468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28" tIns="0" rIns="20352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Montage des palettes</a:t>
          </a:r>
        </a:p>
      </dsp:txBody>
      <dsp:txXfrm>
        <a:off x="409118" y="42644"/>
        <a:ext cx="5335687" cy="452844"/>
      </dsp:txXfrm>
    </dsp:sp>
    <dsp:sp modelId="{2ED971D6-CCD3-421D-A1E2-FF8AD6E88202}">
      <dsp:nvSpPr>
        <dsp:cNvPr id="0" name=""/>
        <dsp:cNvSpPr/>
      </dsp:nvSpPr>
      <dsp:spPr>
        <a:xfrm>
          <a:off x="0" y="1896986"/>
          <a:ext cx="7692405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016" tIns="354076" rIns="597016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Vérifier quotidiennement la température des zones de stockage = </a:t>
          </a:r>
          <a:r>
            <a:rPr lang="fr-FR" sz="1700" b="1" kern="1200" dirty="0">
              <a:solidFill>
                <a:srgbClr val="FF0000"/>
              </a:solidFill>
            </a:rPr>
            <a:t>Point Critique</a:t>
          </a:r>
        </a:p>
      </dsp:txBody>
      <dsp:txXfrm>
        <a:off x="0" y="1896986"/>
        <a:ext cx="7692405" cy="963900"/>
      </dsp:txXfrm>
    </dsp:sp>
    <dsp:sp modelId="{5B8CE006-FCD0-4DEC-AC67-0701D26E8AEC}">
      <dsp:nvSpPr>
        <dsp:cNvPr id="0" name=""/>
        <dsp:cNvSpPr/>
      </dsp:nvSpPr>
      <dsp:spPr>
        <a:xfrm>
          <a:off x="384620" y="1646066"/>
          <a:ext cx="538468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28" tIns="0" rIns="20352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Chambres froides de stockage</a:t>
          </a:r>
        </a:p>
      </dsp:txBody>
      <dsp:txXfrm>
        <a:off x="409118" y="1670564"/>
        <a:ext cx="5335687" cy="452844"/>
      </dsp:txXfrm>
    </dsp:sp>
    <dsp:sp modelId="{426EA078-943C-435C-96F9-A2CA142C5697}">
      <dsp:nvSpPr>
        <dsp:cNvPr id="0" name=""/>
        <dsp:cNvSpPr/>
      </dsp:nvSpPr>
      <dsp:spPr>
        <a:xfrm>
          <a:off x="0" y="3203606"/>
          <a:ext cx="7692405" cy="176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016" tIns="354076" rIns="597016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Vérifier le bon fonctionnement des groupes froid du camion avant chargement  (ex: consigne + T° de la caisse)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Contrôler la T°C des produits (1 contrôle par compartiment + et -) lors du déchargement = </a:t>
          </a:r>
          <a:r>
            <a:rPr lang="fr-FR" sz="1700" b="1" kern="1200" dirty="0">
              <a:solidFill>
                <a:srgbClr val="FF0000"/>
              </a:solidFill>
            </a:rPr>
            <a:t>Point critique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Utiliser le </a:t>
          </a:r>
          <a:r>
            <a:rPr lang="fr-FR" sz="1700" kern="1200" dirty="0" err="1"/>
            <a:t>testo</a:t>
          </a:r>
          <a:r>
            <a:rPr lang="fr-FR" sz="1700" kern="1200" dirty="0"/>
            <a:t> 110 étalonné ou équivalent pour le contrôle produit</a:t>
          </a:r>
        </a:p>
      </dsp:txBody>
      <dsp:txXfrm>
        <a:off x="0" y="3203606"/>
        <a:ext cx="7692405" cy="1767150"/>
      </dsp:txXfrm>
    </dsp:sp>
    <dsp:sp modelId="{3AAA1495-615F-4B2D-9E0F-A3AB958C4822}">
      <dsp:nvSpPr>
        <dsp:cNvPr id="0" name=""/>
        <dsp:cNvSpPr/>
      </dsp:nvSpPr>
      <dsp:spPr>
        <a:xfrm>
          <a:off x="384620" y="2952686"/>
          <a:ext cx="538468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528" tIns="0" rIns="20352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Navettes (chargement et déchargement)</a:t>
          </a:r>
        </a:p>
      </dsp:txBody>
      <dsp:txXfrm>
        <a:off x="409118" y="2977184"/>
        <a:ext cx="5335687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214A7-B4CF-411C-AB44-3239C14EB9F8}">
      <dsp:nvSpPr>
        <dsp:cNvPr id="0" name=""/>
        <dsp:cNvSpPr/>
      </dsp:nvSpPr>
      <dsp:spPr>
        <a:xfrm>
          <a:off x="0" y="289935"/>
          <a:ext cx="5184576" cy="292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381" tIns="312420" rIns="40238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 dirty="0"/>
            <a:t>Maintenir les portes fermées au maximum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Limiter le temps de transit des produits sur les quais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Respecter les règles d’hygiène personnelle (tenue propre, plaies pansées, lavages des mains, respect d’un plan de nettoyage du dépôt, …)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Ne pas déposer un produit, hors de son carton d’emballage, directement sur la palette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Aucun produit déposé à même le sol, même dans son carton d’emballage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 dirty="0"/>
            <a:t>Utiliser le découpe film à la place de cutters ou couteaux</a:t>
          </a:r>
        </a:p>
      </dsp:txBody>
      <dsp:txXfrm>
        <a:off x="0" y="289935"/>
        <a:ext cx="5184576" cy="2929500"/>
      </dsp:txXfrm>
    </dsp:sp>
    <dsp:sp modelId="{8262B916-BFCD-49DA-8B80-23CB66841F33}">
      <dsp:nvSpPr>
        <dsp:cNvPr id="0" name=""/>
        <dsp:cNvSpPr/>
      </dsp:nvSpPr>
      <dsp:spPr>
        <a:xfrm>
          <a:off x="259228" y="68535"/>
          <a:ext cx="3629203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75" tIns="0" rIns="13717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1. Bonnes pratiques à respecter</a:t>
          </a:r>
        </a:p>
      </dsp:txBody>
      <dsp:txXfrm>
        <a:off x="280844" y="90151"/>
        <a:ext cx="3585971" cy="399568"/>
      </dsp:txXfrm>
    </dsp:sp>
    <dsp:sp modelId="{08148772-0F3A-4712-9C41-153F189C8524}">
      <dsp:nvSpPr>
        <dsp:cNvPr id="0" name=""/>
        <dsp:cNvSpPr/>
      </dsp:nvSpPr>
      <dsp:spPr>
        <a:xfrm>
          <a:off x="0" y="3521835"/>
          <a:ext cx="5184576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381" tIns="312420" rIns="40238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 dirty="0"/>
            <a:t>T°C des chambres froides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 dirty="0"/>
            <a:t>T°C produits lors  du déchargement des navettes</a:t>
          </a:r>
        </a:p>
      </dsp:txBody>
      <dsp:txXfrm>
        <a:off x="0" y="3521835"/>
        <a:ext cx="5184576" cy="874125"/>
      </dsp:txXfrm>
    </dsp:sp>
    <dsp:sp modelId="{B594597C-8604-4CBF-BCE1-08234AF5924D}">
      <dsp:nvSpPr>
        <dsp:cNvPr id="0" name=""/>
        <dsp:cNvSpPr/>
      </dsp:nvSpPr>
      <dsp:spPr>
        <a:xfrm>
          <a:off x="259228" y="3300435"/>
          <a:ext cx="3629203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75" tIns="0" rIns="13717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2. Contrôles températures</a:t>
          </a:r>
        </a:p>
      </dsp:txBody>
      <dsp:txXfrm>
        <a:off x="280844" y="3322051"/>
        <a:ext cx="3585971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073"/>
            <a:ext cx="4985393" cy="4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55506" indent="-290579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62317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27243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92170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5709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3022023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86950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95187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fld id="{8CFEDBBD-0020-4A15-95CF-8F0B8F81C2FF}" type="slidenum">
              <a:rPr lang="fr-FR" altLang="fr-FR" sz="1200">
                <a:solidFill>
                  <a:schemeClr val="tx1"/>
                </a:solidFill>
                <a:latin typeface="Times" panose="02020603050405020304" pitchFamily="18" charset="0"/>
              </a:rPr>
              <a:pPr/>
              <a:t>1</a:t>
            </a:fld>
            <a:endParaRPr lang="fr-FR" altLang="fr-FR" sz="12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144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49193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Système de management</a:t>
            </a:r>
            <a:r>
              <a:rPr lang="fr-FR" b="0" dirty="0"/>
              <a:t>: Exigences sur la communication, l’amélioration continue, formation </a:t>
            </a:r>
            <a:r>
              <a:rPr lang="fr-FR" b="0" dirty="0" err="1"/>
              <a:t>etc</a:t>
            </a:r>
            <a:endParaRPr lang="fr-FR" b="0" dirty="0"/>
          </a:p>
          <a:p>
            <a:r>
              <a:rPr lang="fr-FR" b="1" dirty="0"/>
              <a:t>Reconnaissance</a:t>
            </a:r>
            <a:r>
              <a:rPr lang="fr-FR" b="1" baseline="0" dirty="0"/>
              <a:t> internationale: </a:t>
            </a:r>
            <a:r>
              <a:rPr lang="fr-FR" baseline="0" dirty="0"/>
              <a:t>Certification ISO garantissant aux parties prenantes le respect des exigences d’une norme internationale</a:t>
            </a:r>
          </a:p>
          <a:p>
            <a:r>
              <a:rPr lang="fr-FR" b="1" baseline="0" dirty="0"/>
              <a:t>Sécurité des aliments</a:t>
            </a:r>
            <a:r>
              <a:rPr lang="fr-FR" baseline="0" dirty="0"/>
              <a:t>: Norme centrée sur la sécurité des aliments </a:t>
            </a:r>
          </a:p>
          <a:p>
            <a:r>
              <a:rPr lang="fr-FR" b="1" baseline="0" dirty="0"/>
              <a:t>Audits: </a:t>
            </a:r>
            <a:r>
              <a:rPr lang="fr-FR" baseline="0" dirty="0"/>
              <a:t>Audits annuels effectués un échantillon de sites par un organisme de certification accrédité (Bureau Veritas) pour garantir l’indépendance et la pertinence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0179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fr-FR" dirty="0"/>
              <a:t>Garantir la sécurité des aliments au client</a:t>
            </a:r>
          </a:p>
          <a:p>
            <a:pPr lvl="0" algn="l" rtl="0"/>
            <a:r>
              <a:rPr lang="fr-FR" dirty="0"/>
              <a:t>Fournir des produits sûrs pour le consommateur</a:t>
            </a:r>
          </a:p>
          <a:p>
            <a:pPr lvl="0" algn="l" rtl="0"/>
            <a:r>
              <a:rPr lang="fr-FR" dirty="0"/>
              <a:t>Répondre aux exigences légales et réglementaires en matière de SDA</a:t>
            </a:r>
          </a:p>
          <a:p>
            <a:pPr defTabSz="929853"/>
            <a:r>
              <a:rPr lang="fr-FR" dirty="0"/>
              <a:t>Valeur sûre et argumentaire pour aider à la vente</a:t>
            </a:r>
          </a:p>
          <a:p>
            <a:pPr lvl="0" rtl="0"/>
            <a:r>
              <a:rPr lang="fr-FR" sz="1600" dirty="0"/>
              <a:t>Finalités ISO 22000 </a:t>
            </a:r>
          </a:p>
          <a:p>
            <a:pPr lvl="1" algn="l" rtl="0"/>
            <a:r>
              <a:rPr lang="fr-FR" sz="1600" dirty="0"/>
              <a:t>Garantir la sécurité des aliments au client</a:t>
            </a:r>
          </a:p>
          <a:p>
            <a:pPr lvl="1" algn="l" rtl="0"/>
            <a:r>
              <a:rPr lang="fr-FR" sz="1600" dirty="0"/>
              <a:t>Fournir des produits sûrs pour le consommateur</a:t>
            </a:r>
          </a:p>
          <a:p>
            <a:pPr lvl="1" algn="l" rtl="0"/>
            <a:r>
              <a:rPr lang="fr-FR" sz="1600" dirty="0"/>
              <a:t>Répondre aux exigences légales et réglementaires en matière de SDA</a:t>
            </a:r>
          </a:p>
          <a:p>
            <a:pPr lvl="0" rtl="0"/>
            <a:r>
              <a:rPr lang="fr-FR" sz="1600" dirty="0"/>
              <a:t>→ Renforcement de la confiance client </a:t>
            </a:r>
          </a:p>
          <a:p>
            <a:pPr lvl="1" rtl="0"/>
            <a:r>
              <a:rPr lang="fr-FR" sz="1600" dirty="0"/>
              <a:t>Valeur sûre et argumentaire pour aider à la vente</a:t>
            </a:r>
          </a:p>
          <a:p>
            <a:pPr lvl="0" rtl="0"/>
            <a:r>
              <a:rPr lang="fr-FR" sz="1600" dirty="0"/>
              <a:t>→ Renforcement de la confiance vis-à-vis des autorités</a:t>
            </a:r>
          </a:p>
          <a:p>
            <a:pPr lvl="0" rtl="0"/>
            <a:r>
              <a:rPr lang="fr-FR" sz="1600" dirty="0"/>
              <a:t>Tout en gardant une démarche d’amélioration continue</a:t>
            </a:r>
          </a:p>
          <a:p>
            <a:pPr lvl="0" algn="l" rt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54531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2739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Surveillance de plusieurs Points critique à toutes étapes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Contrôle à réception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Stockage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Navette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Livraison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Retour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Intégrité des emballages</a:t>
            </a:r>
            <a:endParaRPr lang="fr-FR" altLang="fr-FR" i="1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7078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098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0.jp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1.jp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Qh5uYJk0w1Ml_HbbK49dDUBharsBpuYyTTfOX8SLHRlgQ?e=UY4qo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ysco.sharepoint.com/:v:/s/sysfr_iso22000/EbcjDER-SgVMrYTHTU9RX5kBj8--bq5liyRKhaa6Osy2vQ?e=Ciy6tg" TargetMode="External"/><Relationship Id="rId4" Type="http://schemas.openxmlformats.org/officeDocument/2006/relationships/hyperlink" Target="file:///\\Bk-lt-fs06\bfdi\Commun\QUALITE%20-%20Equipe%20IT\Formation\Int&#233;gration%20Nouvel%20arrivant\Bases%20formations%202018\Videos\M1%20Microbiologie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ysco.sharepoint.com/:v:/s/sysfr_iso22000/ESa5u_SSnhZMnTMWuNMvLIwBQJChC_BHbctEki0oCEPxCw?e=AFiMnN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file:///\\Bk-lt-fs06\bfdi\Commun\QUALITE%20-%20Equipe%20IT\Formation\Int&#233;gration%20Nouvel%20arrivant\Bases%20formations%202018\Videos\M2%20Hygi&#232;ne.mp4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TZce6pLYsVInyRlcJzB6yEBlpgSySCladxW84SLhf-GOw?e=n6wdgf" TargetMode="External"/><Relationship Id="rId2" Type="http://schemas.openxmlformats.org/officeDocument/2006/relationships/hyperlink" Target="Videos/M3b%20CF%20Depot.mp4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/>
              <a:t>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4096" y="2603354"/>
            <a:ext cx="8015808" cy="2854498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Formation Sécurité des Aliments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i="1" dirty="0">
                <a:solidFill>
                  <a:srgbClr val="002060"/>
                </a:solidFill>
              </a:rPr>
              <a:t>PREPARATION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AF0B-94DD-4979-8D66-EC1CCE91F6CC}" type="slidenum">
              <a:rPr lang="fr-FR" altLang="fr-FR"/>
              <a:pPr>
                <a:defRPr/>
              </a:pPr>
              <a:t>1</a:t>
            </a:fld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92696"/>
            <a:ext cx="2160240" cy="11579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F179D-C038-4245-B952-B456E029D4B8}" type="slidenum">
              <a:rPr lang="fr-FR" altLang="fr-FR"/>
              <a:pPr>
                <a:defRPr/>
              </a:pPr>
              <a:t>10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723412553"/>
              </p:ext>
            </p:extLst>
          </p:nvPr>
        </p:nvGraphicFramePr>
        <p:xfrm>
          <a:off x="1006932" y="692696"/>
          <a:ext cx="7679868" cy="3857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1498" y="4453545"/>
            <a:ext cx="4788023" cy="240445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1907704" y="1118853"/>
            <a:ext cx="2305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Contrôles températures </a:t>
            </a:r>
            <a:r>
              <a:rPr lang="fr-FR" sz="1200" dirty="0">
                <a:solidFill>
                  <a:srgbClr val="002060"/>
                </a:solidFill>
              </a:rPr>
              <a:t>à réception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2060"/>
                </a:solidFill>
              </a:rPr>
              <a:t>Limitation du </a:t>
            </a:r>
            <a:r>
              <a:rPr lang="fr-FR" sz="1200" b="1" dirty="0">
                <a:solidFill>
                  <a:srgbClr val="002060"/>
                </a:solidFill>
              </a:rPr>
              <a:t>temps de transit </a:t>
            </a:r>
            <a:r>
              <a:rPr lang="fr-FR" sz="1200" dirty="0">
                <a:solidFill>
                  <a:srgbClr val="002060"/>
                </a:solidFill>
              </a:rPr>
              <a:t>sur les quais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5786" y="2677618"/>
            <a:ext cx="181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Maintenir les portes des chambres et des quais fermées </a:t>
            </a:r>
            <a:r>
              <a:rPr lang="fr-FR" sz="1200" dirty="0">
                <a:solidFill>
                  <a:srgbClr val="002060"/>
                </a:solidFill>
              </a:rPr>
              <a:t>le plus souvent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Contrôler régulièrement la température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9"/>
          <a:stretch/>
        </p:blipFill>
        <p:spPr>
          <a:xfrm>
            <a:off x="827584" y="4387981"/>
            <a:ext cx="923484" cy="89278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364088" y="5951431"/>
            <a:ext cx="2195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Toute livraison réalisée par un chauffeur formé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Dépose sauvage interdite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675" y="3140968"/>
            <a:ext cx="1298972" cy="1247013"/>
          </a:xfrm>
          <a:prstGeom prst="rect">
            <a:avLst/>
          </a:prstGeom>
        </p:spPr>
      </p:pic>
      <p:sp>
        <p:nvSpPr>
          <p:cNvPr id="11" name="Rectangle à coins arrondis 10"/>
          <p:cNvSpPr/>
          <p:nvPr/>
        </p:nvSpPr>
        <p:spPr>
          <a:xfrm>
            <a:off x="1907704" y="122121"/>
            <a:ext cx="707654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13" name="Diagramme 12"/>
          <p:cNvGraphicFramePr/>
          <p:nvPr>
            <p:extLst/>
          </p:nvPr>
        </p:nvGraphicFramePr>
        <p:xfrm>
          <a:off x="1148412" y="1059783"/>
          <a:ext cx="6919935" cy="5238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Flèche droite 4"/>
          <p:cNvSpPr/>
          <p:nvPr/>
        </p:nvSpPr>
        <p:spPr>
          <a:xfrm rot="8878365">
            <a:off x="3397613" y="1783049"/>
            <a:ext cx="227168" cy="4303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400" kern="1200"/>
          </a:p>
        </p:txBody>
      </p:sp>
      <p:grpSp>
        <p:nvGrpSpPr>
          <p:cNvPr id="17" name="Groupe 16"/>
          <p:cNvGrpSpPr/>
          <p:nvPr/>
        </p:nvGrpSpPr>
        <p:grpSpPr>
          <a:xfrm rot="10800000">
            <a:off x="3852674" y="2773879"/>
            <a:ext cx="1511413" cy="367088"/>
            <a:chOff x="3168352" y="4211174"/>
            <a:chExt cx="668691" cy="35786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20" name="Flèche droite 19"/>
            <p:cNvSpPr/>
            <p:nvPr/>
          </p:nvSpPr>
          <p:spPr>
            <a:xfrm rot="10800000" flipH="1">
              <a:off x="3168352" y="4211174"/>
              <a:ext cx="668691" cy="357865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lèche droite 4"/>
            <p:cNvSpPr/>
            <p:nvPr/>
          </p:nvSpPr>
          <p:spPr>
            <a:xfrm rot="21600000">
              <a:off x="3168352" y="4282747"/>
              <a:ext cx="561332" cy="214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 rot="13618504">
            <a:off x="3543511" y="1980749"/>
            <a:ext cx="413646" cy="520356"/>
            <a:chOff x="4616142" y="2734845"/>
            <a:chExt cx="413646" cy="520356"/>
          </a:xfrm>
        </p:grpSpPr>
        <p:sp>
          <p:nvSpPr>
            <p:cNvPr id="23" name="Flèche droite 22"/>
            <p:cNvSpPr/>
            <p:nvPr/>
          </p:nvSpPr>
          <p:spPr>
            <a:xfrm rot="5961167" flipH="1">
              <a:off x="4562787" y="2788200"/>
              <a:ext cx="520356" cy="413646"/>
            </a:xfrm>
            <a:prstGeom prst="rightArrow">
              <a:avLst>
                <a:gd name="adj1" fmla="val 60000"/>
                <a:gd name="adj2" fmla="val 50000"/>
              </a:avLst>
            </a:prstGeom>
            <a:gradFill flip="none"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Flèche droite 4"/>
            <p:cNvSpPr/>
            <p:nvPr/>
          </p:nvSpPr>
          <p:spPr>
            <a:xfrm rot="16761167">
              <a:off x="4614751" y="2932151"/>
              <a:ext cx="396262" cy="248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/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6789003" y="2677618"/>
            <a:ext cx="2195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 des retours</a:t>
            </a:r>
          </a:p>
        </p:txBody>
      </p:sp>
    </p:spTree>
    <p:extLst>
      <p:ext uri="{BB962C8B-B14F-4D97-AF65-F5344CB8AC3E}">
        <p14:creationId xmlns:p14="http://schemas.microsoft.com/office/powerpoint/2010/main" val="303783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05697-1BEA-491E-8801-3E1CD4780DD9}" type="slidenum">
              <a:rPr lang="fr-FR" altLang="fr-FR"/>
              <a:pPr>
                <a:defRPr/>
              </a:pPr>
              <a:t>12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807827029"/>
              </p:ext>
            </p:extLst>
          </p:nvPr>
        </p:nvGraphicFramePr>
        <p:xfrm>
          <a:off x="1128066" y="960378"/>
          <a:ext cx="7692405" cy="4988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Contrôles spécifiques</a:t>
            </a:r>
          </a:p>
        </p:txBody>
      </p:sp>
    </p:spTree>
    <p:extLst>
      <p:ext uri="{BB962C8B-B14F-4D97-AF65-F5344CB8AC3E}">
        <p14:creationId xmlns:p14="http://schemas.microsoft.com/office/powerpoint/2010/main" val="285105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50FEC-C431-446C-A3BC-BE0E71F81390}" type="slidenum">
              <a:rPr lang="fr-FR" altLang="fr-FR"/>
              <a:pPr>
                <a:defRPr/>
              </a:pPr>
              <a:t>13</a:t>
            </a:fld>
            <a:endParaRPr lang="fr-FR" alt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81200" y="1905000"/>
            <a:ext cx="5638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compléter le questionnaire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 signer la feuille de présence à cette formation</a:t>
            </a:r>
          </a:p>
        </p:txBody>
      </p:sp>
    </p:spTree>
    <p:extLst>
      <p:ext uri="{BB962C8B-B14F-4D97-AF65-F5344CB8AC3E}">
        <p14:creationId xmlns:p14="http://schemas.microsoft.com/office/powerpoint/2010/main" val="2349820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709F-B2DC-4237-B3E5-794A79A47F11}" type="slidenum">
              <a:rPr lang="fr-FR" altLang="fr-FR"/>
              <a:pPr>
                <a:defRPr/>
              </a:pPr>
              <a:t>14</a:t>
            </a:fld>
            <a:endParaRPr lang="fr-FR" altLang="fr-FR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907704" y="2780928"/>
            <a:ext cx="5638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pour votre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3701254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Equipes Préparation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969660524"/>
              </p:ext>
            </p:extLst>
          </p:nvPr>
        </p:nvGraphicFramePr>
        <p:xfrm>
          <a:off x="179512" y="1196752"/>
          <a:ext cx="518457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300876"/>
              </p:ext>
            </p:extLst>
          </p:nvPr>
        </p:nvGraphicFramePr>
        <p:xfrm>
          <a:off x="5717230" y="1488421"/>
          <a:ext cx="3203849" cy="158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9391">
                  <a:extLst>
                    <a:ext uri="{9D8B030D-6E8A-4147-A177-3AD203B41FA5}">
                      <a16:colId xmlns:a16="http://schemas.microsoft.com/office/drawing/2014/main" val="940755198"/>
                    </a:ext>
                  </a:extLst>
                </a:gridCol>
                <a:gridCol w="1197228">
                  <a:extLst>
                    <a:ext uri="{9D8B030D-6E8A-4147-A177-3AD203B41FA5}">
                      <a16:colId xmlns:a16="http://schemas.microsoft.com/office/drawing/2014/main" val="3608709050"/>
                    </a:ext>
                  </a:extLst>
                </a:gridCol>
                <a:gridCol w="1197230">
                  <a:extLst>
                    <a:ext uri="{9D8B030D-6E8A-4147-A177-3AD203B41FA5}">
                      <a16:colId xmlns:a16="http://schemas.microsoft.com/office/drawing/2014/main" val="4013055548"/>
                    </a:ext>
                  </a:extLst>
                </a:gridCol>
              </a:tblGrid>
              <a:tr h="5204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Dépôt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de réglage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200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406139"/>
                  </a:ext>
                </a:extLst>
              </a:tr>
              <a:tr h="5204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négative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-21°C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 ≤ 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740611"/>
                  </a:ext>
                </a:extLst>
              </a:tr>
              <a:tr h="5432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positive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 et +2°C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917183"/>
                  </a:ext>
                </a:extLst>
              </a:tr>
            </a:tbl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987006" y="1180644"/>
            <a:ext cx="266429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T°C des chambres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24127" y="3832686"/>
            <a:ext cx="3209611" cy="14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0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2442F-6FF5-46EB-B3C3-A20B82038F44}" type="slidenum">
              <a:rPr lang="fr-FR" altLang="fr-FR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2" name="Rectangle à coins arrondis 1"/>
          <p:cNvSpPr/>
          <p:nvPr/>
        </p:nvSpPr>
        <p:spPr>
          <a:xfrm>
            <a:off x="1907704" y="1628800"/>
            <a:ext cx="6984776" cy="30963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Contrôles spécifiques au service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3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148064" y="1756383"/>
            <a:ext cx="2758365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M0 - </a:t>
            </a:r>
            <a:r>
              <a:rPr lang="fr-FR" sz="2800" dirty="0">
                <a:hlinkClick r:id="rId3"/>
              </a:rPr>
              <a:t>Introduction</a:t>
            </a:r>
            <a:endParaRPr lang="fr-FR" sz="2800" dirty="0"/>
          </a:p>
        </p:txBody>
      </p:sp>
      <p:sp>
        <p:nvSpPr>
          <p:cNvPr id="10" name="Rectangle 9">
            <a:hlinkClick r:id="rId4" action="ppaction://hlinkfile"/>
          </p:cNvPr>
          <p:cNvSpPr/>
          <p:nvPr/>
        </p:nvSpPr>
        <p:spPr>
          <a:xfrm>
            <a:off x="4860032" y="3589511"/>
            <a:ext cx="2974389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M1 - </a:t>
            </a:r>
            <a:r>
              <a:rPr lang="fr-FR" sz="2800" dirty="0">
                <a:hlinkClick r:id="rId5"/>
              </a:rPr>
              <a:t>Microbiologie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1510683"/>
            <a:ext cx="5273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Imaginer une </a:t>
            </a:r>
          </a:p>
          <a:p>
            <a:r>
              <a:rPr lang="fr-FR" sz="3200" dirty="0">
                <a:solidFill>
                  <a:srgbClr val="002060"/>
                </a:solidFill>
              </a:rPr>
              <a:t>entreprise pas sérieuse?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99064" y="3390499"/>
            <a:ext cx="5305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Pourquoi respecter </a:t>
            </a:r>
          </a:p>
          <a:p>
            <a:r>
              <a:rPr lang="fr-FR" sz="3200" dirty="0">
                <a:solidFill>
                  <a:srgbClr val="002060"/>
                </a:solidFill>
              </a:rPr>
              <a:t>la chaîne du froid </a:t>
            </a:r>
          </a:p>
          <a:p>
            <a:r>
              <a:rPr lang="fr-FR" sz="3200" dirty="0">
                <a:solidFill>
                  <a:srgbClr val="002060"/>
                </a:solidFill>
              </a:rPr>
              <a:t>et des règles d’hygiène ?</a:t>
            </a:r>
          </a:p>
        </p:txBody>
      </p:sp>
    </p:spTree>
    <p:extLst>
      <p:ext uri="{BB962C8B-B14F-4D97-AF65-F5344CB8AC3E}">
        <p14:creationId xmlns:p14="http://schemas.microsoft.com/office/powerpoint/2010/main" val="219429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4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</a:t>
            </a:r>
          </a:p>
        </p:txBody>
      </p:sp>
      <p:graphicFrame>
        <p:nvGraphicFramePr>
          <p:cNvPr id="2" name="Diagramme 1"/>
          <p:cNvGraphicFramePr/>
          <p:nvPr>
            <p:extLst/>
          </p:nvPr>
        </p:nvGraphicFramePr>
        <p:xfrm>
          <a:off x="683568" y="692696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31112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608723" y="6165304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243110" y="49234"/>
            <a:ext cx="757736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22000, Pourquoi ?</a:t>
            </a:r>
          </a:p>
        </p:txBody>
      </p:sp>
      <p:sp>
        <p:nvSpPr>
          <p:cNvPr id="4" name="Flèche en arc 3"/>
          <p:cNvSpPr/>
          <p:nvPr/>
        </p:nvSpPr>
        <p:spPr>
          <a:xfrm>
            <a:off x="2532778" y="242819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00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4942774" y="575228"/>
            <a:ext cx="3653584" cy="1892016"/>
            <a:chOff x="5802705" y="262841"/>
            <a:chExt cx="3653584" cy="1892016"/>
          </a:xfrm>
        </p:grpSpPr>
        <p:sp>
          <p:nvSpPr>
            <p:cNvPr id="24" name="Rectangle 23"/>
            <p:cNvSpPr/>
            <p:nvPr/>
          </p:nvSpPr>
          <p:spPr>
            <a:xfrm>
              <a:off x="5802705" y="310332"/>
              <a:ext cx="3653584" cy="1844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5802705" y="262841"/>
              <a:ext cx="3653584" cy="1844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Garantir la sécurité des aliments au client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Fournir des produits sûrs pour le consommateur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Répondre aux exigences légales et réglementaires en matière de SDA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3021783" y="1014233"/>
            <a:ext cx="1407322" cy="749310"/>
            <a:chOff x="3881714" y="701846"/>
            <a:chExt cx="1407322" cy="749310"/>
          </a:xfrm>
        </p:grpSpPr>
        <p:sp>
          <p:nvSpPr>
            <p:cNvPr id="22" name="Rectangle 21"/>
            <p:cNvSpPr/>
            <p:nvPr/>
          </p:nvSpPr>
          <p:spPr>
            <a:xfrm>
              <a:off x="3881714" y="701846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3927434" y="770426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Finalités ISO 22000 </a:t>
              </a:r>
            </a:p>
          </p:txBody>
        </p:sp>
      </p:grpSp>
      <p:sp>
        <p:nvSpPr>
          <p:cNvPr id="7" name="Forme 6"/>
          <p:cNvSpPr/>
          <p:nvPr/>
        </p:nvSpPr>
        <p:spPr>
          <a:xfrm>
            <a:off x="1825136" y="1635114"/>
            <a:ext cx="2439900" cy="244014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51115"/>
              <a:satOff val="-3409"/>
              <a:lumOff val="-1307"/>
              <a:alphaOff val="0"/>
            </a:schemeClr>
          </a:fillRef>
          <a:effectRef idx="0">
            <a:schemeClr val="accent5">
              <a:hueOff val="-2451115"/>
              <a:satOff val="-3409"/>
              <a:lumOff val="-1307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e 7"/>
          <p:cNvGrpSpPr/>
          <p:nvPr/>
        </p:nvGrpSpPr>
        <p:grpSpPr>
          <a:xfrm>
            <a:off x="250080" y="1980610"/>
            <a:ext cx="1794635" cy="1749156"/>
            <a:chOff x="297657" y="2194415"/>
            <a:chExt cx="2686984" cy="1240923"/>
          </a:xfrm>
        </p:grpSpPr>
        <p:sp>
          <p:nvSpPr>
            <p:cNvPr id="20" name="Rectangle 19"/>
            <p:cNvSpPr/>
            <p:nvPr/>
          </p:nvSpPr>
          <p:spPr>
            <a:xfrm>
              <a:off x="297657" y="2194415"/>
              <a:ext cx="2686984" cy="97062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2622" y="2194415"/>
              <a:ext cx="2048061" cy="124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600" kern="1200" dirty="0">
                  <a:solidFill>
                    <a:srgbClr val="002060"/>
                  </a:solidFill>
                </a:rPr>
                <a:t>Valeur sûre et argumentaire pour aider à la vente</a:t>
              </a: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274077" y="2461329"/>
            <a:ext cx="1615146" cy="680730"/>
            <a:chOff x="3134008" y="2148942"/>
            <a:chExt cx="1615146" cy="680730"/>
          </a:xfrm>
        </p:grpSpPr>
        <p:sp>
          <p:nvSpPr>
            <p:cNvPr id="18" name="Rectangle 17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Renforcement de la confiance client </a:t>
              </a:r>
            </a:p>
          </p:txBody>
        </p:sp>
      </p:grpSp>
      <p:sp>
        <p:nvSpPr>
          <p:cNvPr id="10" name="Flèche en arc 9"/>
          <p:cNvSpPr/>
          <p:nvPr/>
        </p:nvSpPr>
        <p:spPr>
          <a:xfrm>
            <a:off x="2532778" y="3052451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02230"/>
              <a:satOff val="-6819"/>
              <a:lumOff val="-2615"/>
              <a:alphaOff val="0"/>
            </a:schemeClr>
          </a:fillRef>
          <a:effectRef idx="0">
            <a:schemeClr val="accent5">
              <a:hueOff val="-4902230"/>
              <a:satOff val="-6819"/>
              <a:lumOff val="-261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Groupe 10"/>
          <p:cNvGrpSpPr/>
          <p:nvPr/>
        </p:nvGrpSpPr>
        <p:grpSpPr>
          <a:xfrm>
            <a:off x="2776041" y="3932238"/>
            <a:ext cx="1697210" cy="680730"/>
            <a:chOff x="3635972" y="3619851"/>
            <a:chExt cx="1697210" cy="680730"/>
          </a:xfrm>
        </p:grpSpPr>
        <p:sp>
          <p:nvSpPr>
            <p:cNvPr id="16" name="Rectangle 15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/>
                <a:t> </a:t>
              </a:r>
              <a:r>
                <a:rPr lang="fr-FR" sz="1600" kern="1200" dirty="0">
                  <a:solidFill>
                    <a:srgbClr val="002060"/>
                  </a:solidFill>
                </a:rPr>
                <a:t>Renforcement de la confiance vis-à-vis des autorités</a:t>
              </a:r>
            </a:p>
          </p:txBody>
        </p:sp>
      </p:grpSp>
      <p:sp>
        <p:nvSpPr>
          <p:cNvPr id="12" name="Arc plein 11"/>
          <p:cNvSpPr/>
          <p:nvPr/>
        </p:nvSpPr>
        <p:spPr>
          <a:xfrm>
            <a:off x="2028864" y="4616454"/>
            <a:ext cx="2096181" cy="2097194"/>
          </a:xfrm>
          <a:prstGeom prst="blockArc">
            <a:avLst>
              <a:gd name="adj1" fmla="val 0"/>
              <a:gd name="adj2" fmla="val 18900000"/>
              <a:gd name="adj3" fmla="val 1274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353344"/>
              <a:satOff val="-10228"/>
              <a:lumOff val="-3922"/>
              <a:alphaOff val="0"/>
            </a:schemeClr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e 12"/>
          <p:cNvGrpSpPr/>
          <p:nvPr/>
        </p:nvGrpSpPr>
        <p:grpSpPr>
          <a:xfrm>
            <a:off x="2400836" y="5370342"/>
            <a:ext cx="1361602" cy="680730"/>
            <a:chOff x="3260767" y="5057955"/>
            <a:chExt cx="1361602" cy="680730"/>
          </a:xfrm>
        </p:grpSpPr>
        <p:sp>
          <p:nvSpPr>
            <p:cNvPr id="14" name="Rectangle 13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Tout en gardant une démarche d’amélioration continue</a:t>
              </a:r>
            </a:p>
          </p:txBody>
        </p:sp>
      </p:grp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4227296" y="2333018"/>
            <a:ext cx="4538162" cy="1385118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2 </a:t>
            </a:r>
            <a:r>
              <a:rPr lang="fr-FR" sz="1600" b="1" dirty="0">
                <a:solidFill>
                  <a:srgbClr val="002060"/>
                </a:solidFill>
              </a:rPr>
              <a:t>axes principaux </a:t>
            </a:r>
            <a:r>
              <a:rPr lang="fr-FR" sz="1600" dirty="0">
                <a:solidFill>
                  <a:srgbClr val="002060"/>
                </a:solidFill>
              </a:rPr>
              <a:t>:</a:t>
            </a:r>
          </a:p>
          <a:p>
            <a:pPr marL="0" lvl="1" indent="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100" dirty="0">
              <a:solidFill>
                <a:srgbClr val="002060"/>
              </a:solidFill>
            </a:endParaRP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Maitrise de la chaine du froid et des règles d’hygiène</a:t>
            </a: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Respect de la réglementation</a:t>
            </a:r>
          </a:p>
        </p:txBody>
      </p:sp>
      <p:sp>
        <p:nvSpPr>
          <p:cNvPr id="27" name="Espace réservé du contenu 2"/>
          <p:cNvSpPr txBox="1">
            <a:spLocks/>
          </p:cNvSpPr>
          <p:nvPr/>
        </p:nvSpPr>
        <p:spPr>
          <a:xfrm>
            <a:off x="4125045" y="5551897"/>
            <a:ext cx="4556016" cy="48189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fontAlgn="auto">
              <a:buSzPct val="100000"/>
              <a:buFont typeface="Wingdings" panose="05000000000000000000" pitchFamily="2" charset="2"/>
              <a:buChar char="Ø"/>
            </a:pPr>
            <a:r>
              <a:rPr lang="fr-FR" sz="1600" i="1" dirty="0">
                <a:solidFill>
                  <a:srgbClr val="002060"/>
                </a:solidFill>
              </a:rPr>
              <a:t>Assurance de livrer des produits sains à nos clients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4353164" y="5310052"/>
            <a:ext cx="2143213" cy="36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sz="1600" b="1" dirty="0">
                <a:solidFill>
                  <a:srgbClr val="002060"/>
                </a:solidFill>
                <a:latin typeface="+mn-lt"/>
                <a:sym typeface="Wingdings" panose="05000000000000000000" pitchFamily="2" charset="2"/>
              </a:rPr>
              <a:t>Certification ISO 22000</a:t>
            </a:r>
          </a:p>
        </p:txBody>
      </p:sp>
    </p:spTree>
    <p:extLst>
      <p:ext uri="{BB962C8B-B14F-4D97-AF65-F5344CB8AC3E}">
        <p14:creationId xmlns:p14="http://schemas.microsoft.com/office/powerpoint/2010/main" val="203602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6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>
          <a:xfrm>
            <a:off x="1115616" y="1058640"/>
            <a:ext cx="7047287" cy="471593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PRPo = « Points Critiques »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des températures (réception, entreposage, livraison)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 l’intégrité des emballages (réception, entreposage, préparation)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endParaRPr lang="fr-FR"/>
          </a:p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 PRP = Bonnes pratiques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Hygiène du personnel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nettoyage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lutte contre les nuisibles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Formation du personnel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856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03B6EA-24E9-4AE9-929D-322CD6A5B118}" type="slidenum">
              <a:rPr lang="fr-FR" altLang="fr-FR"/>
              <a:pPr>
                <a:defRPr/>
              </a:pPr>
              <a:t>7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/>
          </p:nvPr>
        </p:nvGraphicFramePr>
        <p:xfrm>
          <a:off x="1351266" y="2924944"/>
          <a:ext cx="7128792" cy="264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  <p:sp>
        <p:nvSpPr>
          <p:cNvPr id="6" name="Rectangle 5">
            <a:hlinkClick r:id="rId7" action="ppaction://hlinkfile"/>
          </p:cNvPr>
          <p:cNvSpPr/>
          <p:nvPr/>
        </p:nvSpPr>
        <p:spPr>
          <a:xfrm>
            <a:off x="5436096" y="1774229"/>
            <a:ext cx="3043962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M2 - </a:t>
            </a:r>
            <a:r>
              <a:rPr lang="fr-FR" sz="2800" dirty="0">
                <a:hlinkClick r:id="rId8"/>
              </a:rPr>
              <a:t>Hygiène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187624" y="1776424"/>
            <a:ext cx="415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Quelles règles d’hygiène ?</a:t>
            </a:r>
          </a:p>
        </p:txBody>
      </p:sp>
    </p:spTree>
    <p:extLst>
      <p:ext uri="{BB962C8B-B14F-4D97-AF65-F5344CB8AC3E}">
        <p14:creationId xmlns:p14="http://schemas.microsoft.com/office/powerpoint/2010/main" val="46094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pic>
        <p:nvPicPr>
          <p:cNvPr id="3" name="Espace réservé du contenu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08" y="4466030"/>
            <a:ext cx="1080000" cy="108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071" y="4336458"/>
            <a:ext cx="1098836" cy="1080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00482" y="4585461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fumer </a:t>
            </a:r>
            <a:r>
              <a:rPr lang="fr-FR" sz="1200" dirty="0">
                <a:solidFill>
                  <a:srgbClr val="002060"/>
                </a:solidFill>
              </a:rPr>
              <a:t>dans tous les locaux sur les quais, dans les chambres froides, dans les véhicules et à proximité des compacteurs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71183" y="4590532"/>
            <a:ext cx="1882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manger et/ou boire </a:t>
            </a:r>
            <a:r>
              <a:rPr lang="fr-FR" sz="1200" dirty="0">
                <a:solidFill>
                  <a:srgbClr val="002060"/>
                </a:solidFill>
              </a:rPr>
              <a:t>dans tout autre lieu que les salles de repos mises à disposition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68" y="1289017"/>
            <a:ext cx="1611830" cy="10698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784898" y="1466090"/>
            <a:ext cx="36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Respect des planning de nettoyage définis pour l’entrepôt et  les camions, avec des produits adaptés pour le milieu adapté</a:t>
            </a: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11"/>
          <a:stretch/>
        </p:blipFill>
        <p:spPr>
          <a:xfrm>
            <a:off x="1577096" y="2539732"/>
            <a:ext cx="1215008" cy="88638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69" y="2924944"/>
            <a:ext cx="1105561" cy="131843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855464" y="2988708"/>
            <a:ext cx="4280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Règles spécifiques en entrepôt: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Tenues propres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Retrait des produits dont l’emballage est détérioré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colis ou de sachet à même le sol.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sachet à même les palettes.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Utilisation  d’un découpe film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</p:spTree>
    <p:extLst>
      <p:ext uri="{BB962C8B-B14F-4D97-AF65-F5344CB8AC3E}">
        <p14:creationId xmlns:p14="http://schemas.microsoft.com/office/powerpoint/2010/main" val="60897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sp>
        <p:nvSpPr>
          <p:cNvPr id="6" name="Rectangle 5">
            <a:hlinkClick r:id="rId2" action="ppaction://hlinkfile"/>
          </p:cNvPr>
          <p:cNvSpPr/>
          <p:nvPr/>
        </p:nvSpPr>
        <p:spPr>
          <a:xfrm>
            <a:off x="4279442" y="2128176"/>
            <a:ext cx="3980066" cy="7457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M3b – </a:t>
            </a:r>
            <a:r>
              <a:rPr lang="fr-FR" sz="2400" dirty="0">
                <a:hlinkClick r:id="rId3"/>
              </a:rPr>
              <a:t>Chaîne du froid Dépôt</a:t>
            </a:r>
            <a:endParaRPr lang="fr-FR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1331640" y="2128176"/>
            <a:ext cx="2947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Chaîne du froid 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331640" y="3924668"/>
            <a:ext cx="2987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Si anomalie</a:t>
            </a:r>
          </a:p>
        </p:txBody>
      </p:sp>
    </p:spTree>
    <p:extLst>
      <p:ext uri="{BB962C8B-B14F-4D97-AF65-F5344CB8AC3E}">
        <p14:creationId xmlns:p14="http://schemas.microsoft.com/office/powerpoint/2010/main" val="332169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5501</TotalTime>
  <Words>905</Words>
  <Application>Microsoft Office PowerPoint</Application>
  <PresentationFormat>Affichage à l'écran (4:3)</PresentationFormat>
  <Paragraphs>175</Paragraphs>
  <Slides>15</Slides>
  <Notes>7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SimSun</vt:lpstr>
      <vt:lpstr>Arial</vt:lpstr>
      <vt:lpstr>Arial Narrow</vt:lpstr>
      <vt:lpstr>Corbel</vt:lpstr>
      <vt:lpstr>Times</vt:lpstr>
      <vt:lpstr>Wingdings</vt:lpstr>
      <vt:lpstr>Parallaxe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Hy, Stephanie 514</cp:lastModifiedBy>
  <cp:revision>144</cp:revision>
  <cp:lastPrinted>2018-06-22T14:50:52Z</cp:lastPrinted>
  <dcterms:created xsi:type="dcterms:W3CDTF">2005-09-12T14:32:07Z</dcterms:created>
  <dcterms:modified xsi:type="dcterms:W3CDTF">2020-02-18T08:33:49Z</dcterms:modified>
</cp:coreProperties>
</file>