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3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6" r:id="rId3"/>
    <p:sldId id="308" r:id="rId4"/>
    <p:sldId id="309" r:id="rId5"/>
    <p:sldId id="317" r:id="rId6"/>
    <p:sldId id="311" r:id="rId7"/>
    <p:sldId id="312" r:id="rId8"/>
    <p:sldId id="315" r:id="rId9"/>
    <p:sldId id="313" r:id="rId10"/>
    <p:sldId id="300" r:id="rId11"/>
    <p:sldId id="316" r:id="rId12"/>
    <p:sldId id="304" r:id="rId13"/>
    <p:sldId id="291" r:id="rId14"/>
    <p:sldId id="293" r:id="rId15"/>
    <p:sldId id="307" r:id="rId16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33A"/>
    <a:srgbClr val="FF9966"/>
    <a:srgbClr val="9999FF"/>
    <a:srgbClr val="FFFF00"/>
    <a:srgbClr val="009900"/>
    <a:srgbClr val="99FF33"/>
    <a:srgbClr val="00CC00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72245" autoAdjust="0"/>
  </p:normalViewPr>
  <p:slideViewPr>
    <p:cSldViewPr>
      <p:cViewPr varScale="1">
        <p:scale>
          <a:sx n="79" d="100"/>
          <a:sy n="79" d="100"/>
        </p:scale>
        <p:origin x="24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68" y="5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3" Type="http://schemas.openxmlformats.org/officeDocument/2006/relationships/slide" Target="slides/slide3.xml"/><Relationship Id="rId7" Type="http://schemas.openxmlformats.org/officeDocument/2006/relationships/slide" Target="slides/slide10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4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3F2E1-7EF9-4B07-96EB-54430EA24F2C}" type="doc">
      <dgm:prSet loTypeId="urn:microsoft.com/office/officeart/2005/8/layout/radial6" loCatId="cycl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fr-FR"/>
        </a:p>
      </dgm:t>
    </dgm:pt>
    <dgm:pt modelId="{A792CC87-9544-4E10-A78A-98B82CF9F970}">
      <dgm:prSet phldrT="[Texte]"/>
      <dgm:spPr/>
      <dgm:t>
        <a:bodyPr/>
        <a:lstStyle/>
        <a:p>
          <a:r>
            <a:rPr lang="fr-FR"/>
            <a:t>ISO 22000</a:t>
          </a:r>
        </a:p>
      </dgm:t>
    </dgm:pt>
    <dgm:pt modelId="{7EBE8D33-6FDE-491A-8971-40B6C8D7E156}" type="parTrans" cxnId="{C6B1C396-C4A7-40FB-8769-231B906D07C8}">
      <dgm:prSet/>
      <dgm:spPr/>
      <dgm:t>
        <a:bodyPr/>
        <a:lstStyle/>
        <a:p>
          <a:endParaRPr lang="fr-FR"/>
        </a:p>
      </dgm:t>
    </dgm:pt>
    <dgm:pt modelId="{3DA46646-4A5F-4BD5-9776-B630BF90DB41}" type="sibTrans" cxnId="{C6B1C396-C4A7-40FB-8769-231B906D07C8}">
      <dgm:prSet/>
      <dgm:spPr/>
      <dgm:t>
        <a:bodyPr/>
        <a:lstStyle/>
        <a:p>
          <a:endParaRPr lang="fr-FR"/>
        </a:p>
      </dgm:t>
    </dgm:pt>
    <dgm:pt modelId="{3F6BE761-6B9A-4743-982D-7C2A56632EC5}">
      <dgm:prSet phldrT="[Texte]" custT="1"/>
      <dgm:spPr/>
      <dgm:t>
        <a:bodyPr/>
        <a:lstStyle/>
        <a:p>
          <a:r>
            <a:rPr lang="fr-FR" sz="1600" dirty="0"/>
            <a:t>Système de management</a:t>
          </a:r>
        </a:p>
      </dgm:t>
    </dgm:pt>
    <dgm:pt modelId="{2F958914-4618-41B6-9649-6453BC5D98DE}" type="parTrans" cxnId="{B527F263-CFC1-4CEB-922F-93163ECEF1A5}">
      <dgm:prSet/>
      <dgm:spPr/>
      <dgm:t>
        <a:bodyPr/>
        <a:lstStyle/>
        <a:p>
          <a:endParaRPr lang="fr-FR"/>
        </a:p>
      </dgm:t>
    </dgm:pt>
    <dgm:pt modelId="{A05FECB1-2C5A-4D80-9231-5A24F86C87D0}" type="sibTrans" cxnId="{B527F263-CFC1-4CEB-922F-93163ECEF1A5}">
      <dgm:prSet/>
      <dgm:spPr/>
      <dgm:t>
        <a:bodyPr/>
        <a:lstStyle/>
        <a:p>
          <a:endParaRPr lang="fr-FR"/>
        </a:p>
      </dgm:t>
    </dgm:pt>
    <dgm:pt modelId="{88E3C920-C48E-47B0-A2C7-AD1F8000D89F}">
      <dgm:prSet phldrT="[Texte]" custT="1"/>
      <dgm:spPr/>
      <dgm:t>
        <a:bodyPr/>
        <a:lstStyle/>
        <a:p>
          <a:r>
            <a:rPr lang="fr-FR" sz="1600" dirty="0"/>
            <a:t>Reconnaissance internationale</a:t>
          </a:r>
        </a:p>
      </dgm:t>
    </dgm:pt>
    <dgm:pt modelId="{00A2D6CA-0870-461F-A9E4-9E2B13177AF9}" type="parTrans" cxnId="{E7A88C43-5A0A-464E-87B4-57DC1E08E2DC}">
      <dgm:prSet/>
      <dgm:spPr/>
      <dgm:t>
        <a:bodyPr/>
        <a:lstStyle/>
        <a:p>
          <a:endParaRPr lang="fr-FR"/>
        </a:p>
      </dgm:t>
    </dgm:pt>
    <dgm:pt modelId="{8D375898-9BA0-4804-9379-A90FE5849C08}" type="sibTrans" cxnId="{E7A88C43-5A0A-464E-87B4-57DC1E08E2DC}">
      <dgm:prSet/>
      <dgm:spPr/>
      <dgm:t>
        <a:bodyPr/>
        <a:lstStyle/>
        <a:p>
          <a:endParaRPr lang="fr-FR"/>
        </a:p>
      </dgm:t>
    </dgm:pt>
    <dgm:pt modelId="{811FF5ED-F00A-4D98-BC7F-0F10ABD5A96A}">
      <dgm:prSet phldrT="[Texte]"/>
      <dgm:spPr/>
      <dgm:t>
        <a:bodyPr/>
        <a:lstStyle/>
        <a:p>
          <a:r>
            <a:rPr lang="fr-FR" dirty="0"/>
            <a:t>Sécurité des Aliments</a:t>
          </a:r>
        </a:p>
      </dgm:t>
    </dgm:pt>
    <dgm:pt modelId="{F19A5BAD-9587-4089-B30D-A87292C42A61}" type="parTrans" cxnId="{AF138B98-F7DC-4937-B9D6-7B4710C424A4}">
      <dgm:prSet/>
      <dgm:spPr/>
      <dgm:t>
        <a:bodyPr/>
        <a:lstStyle/>
        <a:p>
          <a:endParaRPr lang="fr-FR"/>
        </a:p>
      </dgm:t>
    </dgm:pt>
    <dgm:pt modelId="{D7ACA45D-1255-43F2-93D5-119F1B2448A2}" type="sibTrans" cxnId="{AF138B98-F7DC-4937-B9D6-7B4710C424A4}">
      <dgm:prSet/>
      <dgm:spPr/>
      <dgm:t>
        <a:bodyPr/>
        <a:lstStyle/>
        <a:p>
          <a:endParaRPr lang="fr-FR"/>
        </a:p>
      </dgm:t>
    </dgm:pt>
    <dgm:pt modelId="{75800B9E-E499-449A-A084-85062443E3B9}">
      <dgm:prSet phldrT="[Texte]"/>
      <dgm:spPr/>
      <dgm:t>
        <a:bodyPr/>
        <a:lstStyle/>
        <a:p>
          <a:r>
            <a:rPr lang="fr-FR" dirty="0"/>
            <a:t>Audits par un organisme tiers</a:t>
          </a:r>
        </a:p>
      </dgm:t>
    </dgm:pt>
    <dgm:pt modelId="{E60213FC-6A23-42A9-8899-3C49F6255158}" type="parTrans" cxnId="{D52DBADD-B23C-4A0F-82E0-7BC465B7336F}">
      <dgm:prSet/>
      <dgm:spPr/>
      <dgm:t>
        <a:bodyPr/>
        <a:lstStyle/>
        <a:p>
          <a:endParaRPr lang="fr-FR"/>
        </a:p>
      </dgm:t>
    </dgm:pt>
    <dgm:pt modelId="{F549EB53-3F77-4D25-B359-A54988A01056}" type="sibTrans" cxnId="{D52DBADD-B23C-4A0F-82E0-7BC465B7336F}">
      <dgm:prSet/>
      <dgm:spPr/>
      <dgm:t>
        <a:bodyPr/>
        <a:lstStyle/>
        <a:p>
          <a:endParaRPr lang="fr-FR"/>
        </a:p>
      </dgm:t>
    </dgm:pt>
    <dgm:pt modelId="{4AE967CE-F44C-483B-AE75-F73839587CDC}" type="pres">
      <dgm:prSet presAssocID="{C5C3F2E1-7EF9-4B07-96EB-54430EA24F2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F0233E5-64B8-4472-AC0E-B788BD72D4CB}" type="pres">
      <dgm:prSet presAssocID="{A792CC87-9544-4E10-A78A-98B82CF9F970}" presName="centerShape" presStyleLbl="node0" presStyleIdx="0" presStyleCnt="1"/>
      <dgm:spPr/>
    </dgm:pt>
    <dgm:pt modelId="{E194AAAA-CAEB-403F-8F3F-488979842A60}" type="pres">
      <dgm:prSet presAssocID="{3F6BE761-6B9A-4743-982D-7C2A56632EC5}" presName="node" presStyleLbl="node1" presStyleIdx="0" presStyleCnt="4" custScaleX="143999">
        <dgm:presLayoutVars>
          <dgm:bulletEnabled val="1"/>
        </dgm:presLayoutVars>
      </dgm:prSet>
      <dgm:spPr/>
    </dgm:pt>
    <dgm:pt modelId="{9FF06857-7084-4212-8399-1142ECA68F63}" type="pres">
      <dgm:prSet presAssocID="{3F6BE761-6B9A-4743-982D-7C2A56632EC5}" presName="dummy" presStyleCnt="0"/>
      <dgm:spPr/>
    </dgm:pt>
    <dgm:pt modelId="{BC78B8A6-7E04-428D-8285-FF6AF0F3D7BB}" type="pres">
      <dgm:prSet presAssocID="{A05FECB1-2C5A-4D80-9231-5A24F86C87D0}" presName="sibTrans" presStyleLbl="sibTrans2D1" presStyleIdx="0" presStyleCnt="4"/>
      <dgm:spPr/>
    </dgm:pt>
    <dgm:pt modelId="{577362C3-8822-48DD-A2FD-9A5DC4AEC39F}" type="pres">
      <dgm:prSet presAssocID="{88E3C920-C48E-47B0-A2C7-AD1F8000D89F}" presName="node" presStyleLbl="node1" presStyleIdx="1" presStyleCnt="4" custScaleX="165583" custRadScaleRad="105169" custRadScaleInc="-2204">
        <dgm:presLayoutVars>
          <dgm:bulletEnabled val="1"/>
        </dgm:presLayoutVars>
      </dgm:prSet>
      <dgm:spPr/>
    </dgm:pt>
    <dgm:pt modelId="{65C792BD-A468-448E-8101-AEF117A7F62A}" type="pres">
      <dgm:prSet presAssocID="{88E3C920-C48E-47B0-A2C7-AD1F8000D89F}" presName="dummy" presStyleCnt="0"/>
      <dgm:spPr/>
    </dgm:pt>
    <dgm:pt modelId="{3D441858-89D3-4B50-ABF6-673CB3B7AEAF}" type="pres">
      <dgm:prSet presAssocID="{8D375898-9BA0-4804-9379-A90FE5849C08}" presName="sibTrans" presStyleLbl="sibTrans2D1" presStyleIdx="1" presStyleCnt="4"/>
      <dgm:spPr/>
    </dgm:pt>
    <dgm:pt modelId="{262CCA46-844B-4523-8911-7509F86F38E0}" type="pres">
      <dgm:prSet presAssocID="{811FF5ED-F00A-4D98-BC7F-0F10ABD5A96A}" presName="node" presStyleLbl="node1" presStyleIdx="2" presStyleCnt="4" custScaleX="148336">
        <dgm:presLayoutVars>
          <dgm:bulletEnabled val="1"/>
        </dgm:presLayoutVars>
      </dgm:prSet>
      <dgm:spPr/>
    </dgm:pt>
    <dgm:pt modelId="{CB9CF69C-584A-4D9B-9173-4CF10BC3E734}" type="pres">
      <dgm:prSet presAssocID="{811FF5ED-F00A-4D98-BC7F-0F10ABD5A96A}" presName="dummy" presStyleCnt="0"/>
      <dgm:spPr/>
    </dgm:pt>
    <dgm:pt modelId="{D002D2AF-7F6C-47A2-ABA9-7C5B903FA252}" type="pres">
      <dgm:prSet presAssocID="{D7ACA45D-1255-43F2-93D5-119F1B2448A2}" presName="sibTrans" presStyleLbl="sibTrans2D1" presStyleIdx="2" presStyleCnt="4"/>
      <dgm:spPr/>
    </dgm:pt>
    <dgm:pt modelId="{2C97A7C4-B60F-4924-B8A3-ED3E769860DA}" type="pres">
      <dgm:prSet presAssocID="{75800B9E-E499-449A-A084-85062443E3B9}" presName="node" presStyleLbl="node1" presStyleIdx="3" presStyleCnt="4" custScaleX="139389">
        <dgm:presLayoutVars>
          <dgm:bulletEnabled val="1"/>
        </dgm:presLayoutVars>
      </dgm:prSet>
      <dgm:spPr/>
    </dgm:pt>
    <dgm:pt modelId="{EB8A25D6-60F0-4D24-A8CD-8E90FA0F36A5}" type="pres">
      <dgm:prSet presAssocID="{75800B9E-E499-449A-A084-85062443E3B9}" presName="dummy" presStyleCnt="0"/>
      <dgm:spPr/>
    </dgm:pt>
    <dgm:pt modelId="{64659012-83CC-45EF-AFF7-8A14F27964CF}" type="pres">
      <dgm:prSet presAssocID="{F549EB53-3F77-4D25-B359-A54988A01056}" presName="sibTrans" presStyleLbl="sibTrans2D1" presStyleIdx="3" presStyleCnt="4"/>
      <dgm:spPr/>
    </dgm:pt>
  </dgm:ptLst>
  <dgm:cxnLst>
    <dgm:cxn modelId="{30D7AE0A-06C1-4933-9A91-244435FC720D}" type="presOf" srcId="{C5C3F2E1-7EF9-4B07-96EB-54430EA24F2C}" destId="{4AE967CE-F44C-483B-AE75-F73839587CDC}" srcOrd="0" destOrd="0" presId="urn:microsoft.com/office/officeart/2005/8/layout/radial6"/>
    <dgm:cxn modelId="{D22B0D20-B8B2-4EE0-A0F1-3648C3E427D9}" type="presOf" srcId="{88E3C920-C48E-47B0-A2C7-AD1F8000D89F}" destId="{577362C3-8822-48DD-A2FD-9A5DC4AEC39F}" srcOrd="0" destOrd="0" presId="urn:microsoft.com/office/officeart/2005/8/layout/radial6"/>
    <dgm:cxn modelId="{F32CAA30-AE47-470B-BD6D-A339D37D0872}" type="presOf" srcId="{A05FECB1-2C5A-4D80-9231-5A24F86C87D0}" destId="{BC78B8A6-7E04-428D-8285-FF6AF0F3D7BB}" srcOrd="0" destOrd="0" presId="urn:microsoft.com/office/officeart/2005/8/layout/radial6"/>
    <dgm:cxn modelId="{F4E67739-1557-4EA4-A254-4A25FDA7394D}" type="presOf" srcId="{811FF5ED-F00A-4D98-BC7F-0F10ABD5A96A}" destId="{262CCA46-844B-4523-8911-7509F86F38E0}" srcOrd="0" destOrd="0" presId="urn:microsoft.com/office/officeart/2005/8/layout/radial6"/>
    <dgm:cxn modelId="{E7A88C43-5A0A-464E-87B4-57DC1E08E2DC}" srcId="{A792CC87-9544-4E10-A78A-98B82CF9F970}" destId="{88E3C920-C48E-47B0-A2C7-AD1F8000D89F}" srcOrd="1" destOrd="0" parTransId="{00A2D6CA-0870-461F-A9E4-9E2B13177AF9}" sibTransId="{8D375898-9BA0-4804-9379-A90FE5849C08}"/>
    <dgm:cxn modelId="{B527F263-CFC1-4CEB-922F-93163ECEF1A5}" srcId="{A792CC87-9544-4E10-A78A-98B82CF9F970}" destId="{3F6BE761-6B9A-4743-982D-7C2A56632EC5}" srcOrd="0" destOrd="0" parTransId="{2F958914-4618-41B6-9649-6453BC5D98DE}" sibTransId="{A05FECB1-2C5A-4D80-9231-5A24F86C87D0}"/>
    <dgm:cxn modelId="{7BF6A84F-C5C3-409D-A544-174B4FFDD3B9}" type="presOf" srcId="{3F6BE761-6B9A-4743-982D-7C2A56632EC5}" destId="{E194AAAA-CAEB-403F-8F3F-488979842A60}" srcOrd="0" destOrd="0" presId="urn:microsoft.com/office/officeart/2005/8/layout/radial6"/>
    <dgm:cxn modelId="{4EA52380-2D02-4758-88E5-E4802DE70F2A}" type="presOf" srcId="{A792CC87-9544-4E10-A78A-98B82CF9F970}" destId="{8F0233E5-64B8-4472-AC0E-B788BD72D4CB}" srcOrd="0" destOrd="0" presId="urn:microsoft.com/office/officeart/2005/8/layout/radial6"/>
    <dgm:cxn modelId="{C6B1C396-C4A7-40FB-8769-231B906D07C8}" srcId="{C5C3F2E1-7EF9-4B07-96EB-54430EA24F2C}" destId="{A792CC87-9544-4E10-A78A-98B82CF9F970}" srcOrd="0" destOrd="0" parTransId="{7EBE8D33-6FDE-491A-8971-40B6C8D7E156}" sibTransId="{3DA46646-4A5F-4BD5-9776-B630BF90DB41}"/>
    <dgm:cxn modelId="{AF138B98-F7DC-4937-B9D6-7B4710C424A4}" srcId="{A792CC87-9544-4E10-A78A-98B82CF9F970}" destId="{811FF5ED-F00A-4D98-BC7F-0F10ABD5A96A}" srcOrd="2" destOrd="0" parTransId="{F19A5BAD-9587-4089-B30D-A87292C42A61}" sibTransId="{D7ACA45D-1255-43F2-93D5-119F1B2448A2}"/>
    <dgm:cxn modelId="{EB63D2B5-FC94-4D9D-9679-ADF117339389}" type="presOf" srcId="{D7ACA45D-1255-43F2-93D5-119F1B2448A2}" destId="{D002D2AF-7F6C-47A2-ABA9-7C5B903FA252}" srcOrd="0" destOrd="0" presId="urn:microsoft.com/office/officeart/2005/8/layout/radial6"/>
    <dgm:cxn modelId="{7AEB38C7-935C-4DB4-B1F1-2CFAF204AB7F}" type="presOf" srcId="{F549EB53-3F77-4D25-B359-A54988A01056}" destId="{64659012-83CC-45EF-AFF7-8A14F27964CF}" srcOrd="0" destOrd="0" presId="urn:microsoft.com/office/officeart/2005/8/layout/radial6"/>
    <dgm:cxn modelId="{7EB5F0D2-EB0E-4265-BC4A-FEAEEE2B2322}" type="presOf" srcId="{8D375898-9BA0-4804-9379-A90FE5849C08}" destId="{3D441858-89D3-4B50-ABF6-673CB3B7AEAF}" srcOrd="0" destOrd="0" presId="urn:microsoft.com/office/officeart/2005/8/layout/radial6"/>
    <dgm:cxn modelId="{D52DBADD-B23C-4A0F-82E0-7BC465B7336F}" srcId="{A792CC87-9544-4E10-A78A-98B82CF9F970}" destId="{75800B9E-E499-449A-A084-85062443E3B9}" srcOrd="3" destOrd="0" parTransId="{E60213FC-6A23-42A9-8899-3C49F6255158}" sibTransId="{F549EB53-3F77-4D25-B359-A54988A01056}"/>
    <dgm:cxn modelId="{C9213CE8-D033-4D08-B339-26B618B744AC}" type="presOf" srcId="{75800B9E-E499-449A-A084-85062443E3B9}" destId="{2C97A7C4-B60F-4924-B8A3-ED3E769860DA}" srcOrd="0" destOrd="0" presId="urn:microsoft.com/office/officeart/2005/8/layout/radial6"/>
    <dgm:cxn modelId="{3178C6FC-13FF-4090-9BCA-104E541E03B2}" type="presParOf" srcId="{4AE967CE-F44C-483B-AE75-F73839587CDC}" destId="{8F0233E5-64B8-4472-AC0E-B788BD72D4CB}" srcOrd="0" destOrd="0" presId="urn:microsoft.com/office/officeart/2005/8/layout/radial6"/>
    <dgm:cxn modelId="{195BABCF-3D6E-40DC-8807-F98A92D99456}" type="presParOf" srcId="{4AE967CE-F44C-483B-AE75-F73839587CDC}" destId="{E194AAAA-CAEB-403F-8F3F-488979842A60}" srcOrd="1" destOrd="0" presId="urn:microsoft.com/office/officeart/2005/8/layout/radial6"/>
    <dgm:cxn modelId="{981A0EE6-A6AB-4987-AF7C-33E57EE7F651}" type="presParOf" srcId="{4AE967CE-F44C-483B-AE75-F73839587CDC}" destId="{9FF06857-7084-4212-8399-1142ECA68F63}" srcOrd="2" destOrd="0" presId="urn:microsoft.com/office/officeart/2005/8/layout/radial6"/>
    <dgm:cxn modelId="{D4604BED-D753-4821-B9E3-4F8621235438}" type="presParOf" srcId="{4AE967CE-F44C-483B-AE75-F73839587CDC}" destId="{BC78B8A6-7E04-428D-8285-FF6AF0F3D7BB}" srcOrd="3" destOrd="0" presId="urn:microsoft.com/office/officeart/2005/8/layout/radial6"/>
    <dgm:cxn modelId="{ACACEB9C-1D58-48F9-9524-B11E9EEB8C4E}" type="presParOf" srcId="{4AE967CE-F44C-483B-AE75-F73839587CDC}" destId="{577362C3-8822-48DD-A2FD-9A5DC4AEC39F}" srcOrd="4" destOrd="0" presId="urn:microsoft.com/office/officeart/2005/8/layout/radial6"/>
    <dgm:cxn modelId="{325D9622-1D48-4256-B8C6-6E17FF405BAE}" type="presParOf" srcId="{4AE967CE-F44C-483B-AE75-F73839587CDC}" destId="{65C792BD-A468-448E-8101-AEF117A7F62A}" srcOrd="5" destOrd="0" presId="urn:microsoft.com/office/officeart/2005/8/layout/radial6"/>
    <dgm:cxn modelId="{2E3511A6-100F-4EEA-B767-8B0F3FEC73DA}" type="presParOf" srcId="{4AE967CE-F44C-483B-AE75-F73839587CDC}" destId="{3D441858-89D3-4B50-ABF6-673CB3B7AEAF}" srcOrd="6" destOrd="0" presId="urn:microsoft.com/office/officeart/2005/8/layout/radial6"/>
    <dgm:cxn modelId="{38B311BC-D66F-4704-8777-1DA7134F0F18}" type="presParOf" srcId="{4AE967CE-F44C-483B-AE75-F73839587CDC}" destId="{262CCA46-844B-4523-8911-7509F86F38E0}" srcOrd="7" destOrd="0" presId="urn:microsoft.com/office/officeart/2005/8/layout/radial6"/>
    <dgm:cxn modelId="{2FDA0862-1118-49CB-9AB5-04B961B9682B}" type="presParOf" srcId="{4AE967CE-F44C-483B-AE75-F73839587CDC}" destId="{CB9CF69C-584A-4D9B-9173-4CF10BC3E734}" srcOrd="8" destOrd="0" presId="urn:microsoft.com/office/officeart/2005/8/layout/radial6"/>
    <dgm:cxn modelId="{F64F4557-4BBE-43CF-A04D-6B1A9FBCE7BB}" type="presParOf" srcId="{4AE967CE-F44C-483B-AE75-F73839587CDC}" destId="{D002D2AF-7F6C-47A2-ABA9-7C5B903FA252}" srcOrd="9" destOrd="0" presId="urn:microsoft.com/office/officeart/2005/8/layout/radial6"/>
    <dgm:cxn modelId="{25E8DDE7-2F18-4538-B345-03A57E6BF9B2}" type="presParOf" srcId="{4AE967CE-F44C-483B-AE75-F73839587CDC}" destId="{2C97A7C4-B60F-4924-B8A3-ED3E769860DA}" srcOrd="10" destOrd="0" presId="urn:microsoft.com/office/officeart/2005/8/layout/radial6"/>
    <dgm:cxn modelId="{2D363E56-F287-48B8-84DD-37EDF8CA75B3}" type="presParOf" srcId="{4AE967CE-F44C-483B-AE75-F73839587CDC}" destId="{EB8A25D6-60F0-4D24-A8CD-8E90FA0F36A5}" srcOrd="11" destOrd="0" presId="urn:microsoft.com/office/officeart/2005/8/layout/radial6"/>
    <dgm:cxn modelId="{038D311F-6BB0-46EA-B00E-B55B0DEB2E7E}" type="presParOf" srcId="{4AE967CE-F44C-483B-AE75-F73839587CDC}" destId="{64659012-83CC-45EF-AFF7-8A14F27964C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 dirty="0"/>
            <a:t>Consignes simples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1232636D-5154-4D29-A3C7-94CDB2665B2B}">
      <dgm:prSet phldrT="[Texte]"/>
      <dgm:spPr/>
      <dgm:t>
        <a:bodyPr/>
        <a:lstStyle/>
        <a:p>
          <a:r>
            <a:rPr lang="fr-FR" dirty="0"/>
            <a:t>Propreté individuelle</a:t>
          </a:r>
        </a:p>
      </dgm:t>
    </dgm:pt>
    <dgm:pt modelId="{DB872EA5-C202-4366-902C-BF7E48F7A8B7}" type="parTrans" cxnId="{94BF7F82-4E14-4FA8-8A64-55ED337324C5}">
      <dgm:prSet/>
      <dgm:spPr/>
      <dgm:t>
        <a:bodyPr/>
        <a:lstStyle/>
        <a:p>
          <a:endParaRPr lang="fr-FR"/>
        </a:p>
      </dgm:t>
    </dgm:pt>
    <dgm:pt modelId="{4E33EDB5-C93D-4411-8D05-54EE92ADC6E6}" type="sibTrans" cxnId="{94BF7F82-4E14-4FA8-8A64-55ED337324C5}">
      <dgm:prSet/>
      <dgm:spPr/>
      <dgm:t>
        <a:bodyPr/>
        <a:lstStyle/>
        <a:p>
          <a:endParaRPr lang="fr-FR"/>
        </a:p>
      </dgm:t>
    </dgm:pt>
    <dgm:pt modelId="{8D5A85FF-ED83-4DDD-B9E6-AA3E0D130ADA}">
      <dgm:prSet phldrT="[Texte]"/>
      <dgm:spPr/>
      <dgm:t>
        <a:bodyPr/>
        <a:lstStyle/>
        <a:p>
          <a:r>
            <a:rPr lang="fr-FR" dirty="0"/>
            <a:t>Propreté du camion</a:t>
          </a:r>
        </a:p>
      </dgm:t>
    </dgm:pt>
    <dgm:pt modelId="{77A17854-CA5B-4988-B1F9-C9926B339912}" type="parTrans" cxnId="{18EA93C1-75C8-46E4-A13F-E40C5A3EFF98}">
      <dgm:prSet/>
      <dgm:spPr/>
      <dgm:t>
        <a:bodyPr/>
        <a:lstStyle/>
        <a:p>
          <a:endParaRPr lang="fr-FR"/>
        </a:p>
      </dgm:t>
    </dgm:pt>
    <dgm:pt modelId="{6726D553-8721-4A7D-8BC4-BED32F5E8BC8}" type="sibTrans" cxnId="{18EA93C1-75C8-46E4-A13F-E40C5A3EFF98}">
      <dgm:prSet/>
      <dgm:spPr/>
      <dgm:t>
        <a:bodyPr/>
        <a:lstStyle/>
        <a:p>
          <a:endParaRPr lang="fr-FR"/>
        </a:p>
      </dgm:t>
    </dgm:pt>
    <dgm:pt modelId="{9AC051D6-927D-4100-97CF-7BE8B00E66A8}">
      <dgm:prSet phldrT="[Texte]"/>
      <dgm:spPr/>
      <dgm:t>
        <a:bodyPr/>
        <a:lstStyle/>
        <a:p>
          <a:r>
            <a:rPr lang="fr-FR" dirty="0"/>
            <a:t>Pas de couteau ou cutter</a:t>
          </a:r>
        </a:p>
      </dgm:t>
    </dgm:pt>
    <dgm:pt modelId="{656FFF0A-F87B-44E2-866E-87E50C061CD2}" type="parTrans" cxnId="{1B9D6932-5E13-4664-8FFD-C289FC98485A}">
      <dgm:prSet/>
      <dgm:spPr/>
      <dgm:t>
        <a:bodyPr/>
        <a:lstStyle/>
        <a:p>
          <a:endParaRPr lang="fr-FR"/>
        </a:p>
      </dgm:t>
    </dgm:pt>
    <dgm:pt modelId="{E2A94BCF-08FB-4B32-88A9-04D5BF92469D}" type="sibTrans" cxnId="{1B9D6932-5E13-4664-8FFD-C289FC98485A}">
      <dgm:prSet/>
      <dgm:spPr/>
      <dgm:t>
        <a:bodyPr/>
        <a:lstStyle/>
        <a:p>
          <a:endParaRPr lang="fr-FR"/>
        </a:p>
      </dgm:t>
    </dgm:pt>
    <dgm:pt modelId="{3E25D0AD-7EF0-41B3-8945-D0A4B2529F16}">
      <dgm:prSet phldrT="[Texte]"/>
      <dgm:spPr/>
      <dgm:t>
        <a:bodyPr/>
        <a:lstStyle/>
        <a:p>
          <a:r>
            <a:rPr lang="fr-FR" dirty="0"/>
            <a:t>Manipulation des produits</a:t>
          </a:r>
        </a:p>
      </dgm:t>
    </dgm:pt>
    <dgm:pt modelId="{00F9F621-255A-4447-8551-EB5A815AA2ED}" type="parTrans" cxnId="{DA1C409A-E2EF-41D4-8DAC-E3EFA631699C}">
      <dgm:prSet/>
      <dgm:spPr/>
      <dgm:t>
        <a:bodyPr/>
        <a:lstStyle/>
        <a:p>
          <a:endParaRPr lang="fr-FR"/>
        </a:p>
      </dgm:t>
    </dgm:pt>
    <dgm:pt modelId="{73473FEE-FC7D-4F51-AAE7-7BA05B7A4F86}" type="sibTrans" cxnId="{DA1C409A-E2EF-41D4-8DAC-E3EFA631699C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1"/>
      <dgm:spPr/>
    </dgm:pt>
    <dgm:pt modelId="{9082A787-8A6B-46FB-8862-227CEF120EC6}" type="pres">
      <dgm:prSet presAssocID="{21E45D2C-C304-4ABD-B612-E17A617AC7D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FED4331B-2C53-40C7-BAD4-51F1916C1A41}" type="presOf" srcId="{3E25D0AD-7EF0-41B3-8945-D0A4B2529F16}" destId="{384CF8A7-0EB6-4684-B2BB-96E7476DB0BE}" srcOrd="0" destOrd="2" presId="urn:microsoft.com/office/officeart/2005/8/layout/list1"/>
    <dgm:cxn modelId="{63A8862C-EB42-4FDF-A6E6-6E613BCEAF0E}" type="presOf" srcId="{9AC051D6-927D-4100-97CF-7BE8B00E66A8}" destId="{384CF8A7-0EB6-4684-B2BB-96E7476DB0BE}" srcOrd="0" destOrd="3" presId="urn:microsoft.com/office/officeart/2005/8/layout/list1"/>
    <dgm:cxn modelId="{1B9D6932-5E13-4664-8FFD-C289FC98485A}" srcId="{21E45D2C-C304-4ABD-B612-E17A617AC7D5}" destId="{9AC051D6-927D-4100-97CF-7BE8B00E66A8}" srcOrd="3" destOrd="0" parTransId="{656FFF0A-F87B-44E2-866E-87E50C061CD2}" sibTransId="{E2A94BCF-08FB-4B32-88A9-04D5BF92469D}"/>
    <dgm:cxn modelId="{BC2C2539-7649-44B0-B50B-D7311ADBF3B8}" type="presOf" srcId="{8D5A85FF-ED83-4DDD-B9E6-AA3E0D130ADA}" destId="{384CF8A7-0EB6-4684-B2BB-96E7476DB0BE}" srcOrd="0" destOrd="1" presId="urn:microsoft.com/office/officeart/2005/8/layout/list1"/>
    <dgm:cxn modelId="{C5FE806C-16E8-49D7-9359-C4FD1D8C4DC7}" type="presOf" srcId="{21E45D2C-C304-4ABD-B612-E17A617AC7D5}" destId="{8E38654A-E4E5-4978-A283-BBCC3FF4F2C2}" srcOrd="0" destOrd="0" presId="urn:microsoft.com/office/officeart/2005/8/layout/list1"/>
    <dgm:cxn modelId="{94BF7F82-4E14-4FA8-8A64-55ED337324C5}" srcId="{21E45D2C-C304-4ABD-B612-E17A617AC7D5}" destId="{1232636D-5154-4D29-A3C7-94CDB2665B2B}" srcOrd="0" destOrd="0" parTransId="{DB872EA5-C202-4366-902C-BF7E48F7A8B7}" sibTransId="{4E33EDB5-C93D-4411-8D05-54EE92ADC6E6}"/>
    <dgm:cxn modelId="{DA1C409A-E2EF-41D4-8DAC-E3EFA631699C}" srcId="{21E45D2C-C304-4ABD-B612-E17A617AC7D5}" destId="{3E25D0AD-7EF0-41B3-8945-D0A4B2529F16}" srcOrd="2" destOrd="0" parTransId="{00F9F621-255A-4447-8551-EB5A815AA2ED}" sibTransId="{73473FEE-FC7D-4F51-AAE7-7BA05B7A4F86}"/>
    <dgm:cxn modelId="{8C38BABC-BD51-48A0-B541-4816D580CF3E}" type="presOf" srcId="{1232636D-5154-4D29-A3C7-94CDB2665B2B}" destId="{384CF8A7-0EB6-4684-B2BB-96E7476DB0BE}" srcOrd="0" destOrd="0" presId="urn:microsoft.com/office/officeart/2005/8/layout/list1"/>
    <dgm:cxn modelId="{18EA93C1-75C8-46E4-A13F-E40C5A3EFF98}" srcId="{21E45D2C-C304-4ABD-B612-E17A617AC7D5}" destId="{8D5A85FF-ED83-4DDD-B9E6-AA3E0D130ADA}" srcOrd="1" destOrd="0" parTransId="{77A17854-CA5B-4988-B1F9-C9926B339912}" sibTransId="{6726D553-8721-4A7D-8BC4-BED32F5E8BC8}"/>
    <dgm:cxn modelId="{666AB1E8-83CB-4EF9-A44B-019B8C4221D4}" type="presOf" srcId="{6431AD91-6842-4DC7-9FE0-567FDF4F495D}" destId="{91CBD9E5-1A77-4E42-80EA-665B8F400B1E}" srcOrd="0" destOrd="0" presId="urn:microsoft.com/office/officeart/2005/8/layout/list1"/>
    <dgm:cxn modelId="{F611C3FA-C437-4FE0-AE48-FDDB649C04F4}" type="presOf" srcId="{21E45D2C-C304-4ABD-B612-E17A617AC7D5}" destId="{9082A787-8A6B-46FB-8862-227CEF120EC6}" srcOrd="1" destOrd="0" presId="urn:microsoft.com/office/officeart/2005/8/layout/list1"/>
    <dgm:cxn modelId="{980069E6-E597-4D9B-9627-BFA1D7991F23}" type="presParOf" srcId="{91CBD9E5-1A77-4E42-80EA-665B8F400B1E}" destId="{6C0A0AC5-9F19-4ADF-AD63-2A27C2121498}" srcOrd="0" destOrd="0" presId="urn:microsoft.com/office/officeart/2005/8/layout/list1"/>
    <dgm:cxn modelId="{7FDBDD0F-DAC1-4C59-B3EE-E5B119EFEDE9}" type="presParOf" srcId="{6C0A0AC5-9F19-4ADF-AD63-2A27C2121498}" destId="{8E38654A-E4E5-4978-A283-BBCC3FF4F2C2}" srcOrd="0" destOrd="0" presId="urn:microsoft.com/office/officeart/2005/8/layout/list1"/>
    <dgm:cxn modelId="{5D8262C6-9325-42C9-AD96-C1219AD9EA42}" type="presParOf" srcId="{6C0A0AC5-9F19-4ADF-AD63-2A27C2121498}" destId="{9082A787-8A6B-46FB-8862-227CEF120EC6}" srcOrd="1" destOrd="0" presId="urn:microsoft.com/office/officeart/2005/8/layout/list1"/>
    <dgm:cxn modelId="{04C74C69-388E-42FC-9007-FE37D1D8E0B3}" type="presParOf" srcId="{91CBD9E5-1A77-4E42-80EA-665B8F400B1E}" destId="{A2CB2B0A-D0D1-443A-A39A-1F89838E12A2}" srcOrd="1" destOrd="0" presId="urn:microsoft.com/office/officeart/2005/8/layout/list1"/>
    <dgm:cxn modelId="{AAC41024-089F-487C-836C-CFB562982F69}" type="presParOf" srcId="{91CBD9E5-1A77-4E42-80EA-665B8F400B1E}" destId="{384CF8A7-0EB6-4684-B2BB-96E7476DB0B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/>
            <a:t>Vérification camion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62533DBD-BCFB-45B1-9806-2091C495A929}">
      <dgm:prSet phldrT="[Texte]"/>
      <dgm:spPr/>
      <dgm:t>
        <a:bodyPr/>
        <a:lstStyle/>
        <a:p>
          <a:r>
            <a:rPr lang="fr-FR"/>
            <a:t>Limiter le temps de transit des produits</a:t>
          </a:r>
        </a:p>
      </dgm:t>
    </dgm:pt>
    <dgm:pt modelId="{01757FCC-00D2-4E1A-AF34-7962BB595EA7}" type="parTrans" cxnId="{319BFF96-0472-4692-96CC-0052319A70A6}">
      <dgm:prSet/>
      <dgm:spPr/>
      <dgm:t>
        <a:bodyPr/>
        <a:lstStyle/>
        <a:p>
          <a:endParaRPr lang="fr-FR"/>
        </a:p>
      </dgm:t>
    </dgm:pt>
    <dgm:pt modelId="{17FD534D-4B24-4682-B8BC-04C359EACF69}" type="sibTrans" cxnId="{319BFF96-0472-4692-96CC-0052319A70A6}">
      <dgm:prSet/>
      <dgm:spPr/>
      <dgm:t>
        <a:bodyPr/>
        <a:lstStyle/>
        <a:p>
          <a:endParaRPr lang="fr-FR"/>
        </a:p>
      </dgm:t>
    </dgm:pt>
    <dgm:pt modelId="{8D77D4A1-DA76-4763-A5F9-F2C444760F2A}">
      <dgm:prSet phldrT="[Texte]"/>
      <dgm:spPr/>
      <dgm:t>
        <a:bodyPr/>
        <a:lstStyle/>
        <a:p>
          <a:r>
            <a:rPr lang="fr-FR"/>
            <a:t>Tous responsables de la sécurité des aliments</a:t>
          </a:r>
        </a:p>
      </dgm:t>
    </dgm:pt>
    <dgm:pt modelId="{9B17AC44-F4F9-4A51-B274-DCF2DDE5CB98}" type="parTrans" cxnId="{63DC286A-5734-43EB-AC2D-412196C721A9}">
      <dgm:prSet/>
      <dgm:spPr/>
      <dgm:t>
        <a:bodyPr/>
        <a:lstStyle/>
        <a:p>
          <a:endParaRPr lang="fr-FR"/>
        </a:p>
      </dgm:t>
    </dgm:pt>
    <dgm:pt modelId="{72CEB2E3-45B2-4EA5-8597-B25D97842810}" type="sibTrans" cxnId="{63DC286A-5734-43EB-AC2D-412196C721A9}">
      <dgm:prSet/>
      <dgm:spPr/>
      <dgm:t>
        <a:bodyPr/>
        <a:lstStyle/>
        <a:p>
          <a:endParaRPr lang="fr-FR"/>
        </a:p>
      </dgm:t>
    </dgm:pt>
    <dgm:pt modelId="{7A88935B-7BC6-459C-B77E-4EE4A8EE8C19}">
      <dgm:prSet phldrT="[Texte]"/>
      <dgm:spPr/>
      <dgm:t>
        <a:bodyPr/>
        <a:lstStyle/>
        <a:p>
          <a:r>
            <a:rPr lang="fr-FR"/>
            <a:t>Fonctionnement du groupe</a:t>
          </a:r>
        </a:p>
      </dgm:t>
    </dgm:pt>
    <dgm:pt modelId="{DE868E2F-DCBD-4432-A84D-799B9C78A5B3}" type="parTrans" cxnId="{FEA7F950-F70B-4D1E-90DA-106901EAC428}">
      <dgm:prSet/>
      <dgm:spPr/>
      <dgm:t>
        <a:bodyPr/>
        <a:lstStyle/>
        <a:p>
          <a:endParaRPr lang="fr-FR"/>
        </a:p>
      </dgm:t>
    </dgm:pt>
    <dgm:pt modelId="{E6C2DFDE-EEA4-4D03-90FA-CE0DCB5A9081}" type="sibTrans" cxnId="{FEA7F950-F70B-4D1E-90DA-106901EAC428}">
      <dgm:prSet/>
      <dgm:spPr/>
      <dgm:t>
        <a:bodyPr/>
        <a:lstStyle/>
        <a:p>
          <a:endParaRPr lang="fr-FR"/>
        </a:p>
      </dgm:t>
    </dgm:pt>
    <dgm:pt modelId="{1E29E5C2-DB37-414E-A331-753CFA925A5F}">
      <dgm:prSet phldrT="[Texte]"/>
      <dgm:spPr/>
      <dgm:t>
        <a:bodyPr/>
        <a:lstStyle/>
        <a:p>
          <a:r>
            <a:rPr lang="fr-FR" dirty="0"/>
            <a:t>Limiter le temps de transit des commandes dans une zone à température non adaptée au produit (Ex: Produit frais ou surgelé à l’extérieur du camion, avant livraison)</a:t>
          </a:r>
        </a:p>
      </dgm:t>
    </dgm:pt>
    <dgm:pt modelId="{9A16D47D-C55F-4FE2-B963-B8722605CA81}" type="parTrans" cxnId="{0628A127-972C-4F2D-8D12-5CD97B8FDFE7}">
      <dgm:prSet/>
      <dgm:spPr/>
      <dgm:t>
        <a:bodyPr/>
        <a:lstStyle/>
        <a:p>
          <a:endParaRPr lang="fr-FR"/>
        </a:p>
      </dgm:t>
    </dgm:pt>
    <dgm:pt modelId="{C2B1E08C-F189-4C29-A361-F3A03FE562D1}" type="sibTrans" cxnId="{0628A127-972C-4F2D-8D12-5CD97B8FDFE7}">
      <dgm:prSet/>
      <dgm:spPr/>
      <dgm:t>
        <a:bodyPr/>
        <a:lstStyle/>
        <a:p>
          <a:endParaRPr lang="fr-FR"/>
        </a:p>
      </dgm:t>
    </dgm:pt>
    <dgm:pt modelId="{D05F9A52-64CE-49AD-A880-6275987EC470}">
      <dgm:prSet phldrT="[Texte]"/>
      <dgm:spPr/>
      <dgm:t>
        <a:bodyPr/>
        <a:lstStyle/>
        <a:p>
          <a:r>
            <a:rPr lang="fr-FR"/>
            <a:t>Remontez toute anomalie détectée à votre responsable (température anormale, givre sur les produits, portes ou rideau abîmée etc)</a:t>
          </a:r>
        </a:p>
      </dgm:t>
    </dgm:pt>
    <dgm:pt modelId="{CFB1E726-2058-4BAE-BE92-E6BA9A9BEE59}" type="parTrans" cxnId="{8517677F-1A4D-46AD-A625-AF59BB1F4B72}">
      <dgm:prSet/>
      <dgm:spPr/>
      <dgm:t>
        <a:bodyPr/>
        <a:lstStyle/>
        <a:p>
          <a:endParaRPr lang="fr-FR"/>
        </a:p>
      </dgm:t>
    </dgm:pt>
    <dgm:pt modelId="{1647B1C1-8F54-44C2-BDE6-6CBAD2DBDC5C}" type="sibTrans" cxnId="{8517677F-1A4D-46AD-A625-AF59BB1F4B72}">
      <dgm:prSet/>
      <dgm:spPr/>
      <dgm:t>
        <a:bodyPr/>
        <a:lstStyle/>
        <a:p>
          <a:endParaRPr lang="fr-FR"/>
        </a:p>
      </dgm:t>
    </dgm:pt>
    <dgm:pt modelId="{22B99094-00A7-49DF-A5E0-7DEED1ED6FBE}">
      <dgm:prSet phldrT="[Texte]"/>
      <dgm:spPr/>
      <dgm:t>
        <a:bodyPr/>
        <a:lstStyle/>
        <a:p>
          <a:r>
            <a:rPr lang="fr-FR"/>
            <a:t>Etat et positionnement des rideaux</a:t>
          </a:r>
        </a:p>
      </dgm:t>
    </dgm:pt>
    <dgm:pt modelId="{4B7E1759-2864-48E8-A3C4-C4581984F296}" type="parTrans" cxnId="{C08FC868-BB26-4BD9-B658-4DC450BFCA9A}">
      <dgm:prSet/>
      <dgm:spPr/>
      <dgm:t>
        <a:bodyPr/>
        <a:lstStyle/>
        <a:p>
          <a:endParaRPr lang="fr-FR"/>
        </a:p>
      </dgm:t>
    </dgm:pt>
    <dgm:pt modelId="{A0B1868E-68A2-4F36-9587-7DA587908E95}" type="sibTrans" cxnId="{C08FC868-BB26-4BD9-B658-4DC450BFCA9A}">
      <dgm:prSet/>
      <dgm:spPr/>
      <dgm:t>
        <a:bodyPr/>
        <a:lstStyle/>
        <a:p>
          <a:endParaRPr lang="fr-FR"/>
        </a:p>
      </dgm:t>
    </dgm:pt>
    <dgm:pt modelId="{DA0BB176-6EF7-4F01-90FA-27C66343B8F5}">
      <dgm:prSet phldrT="[Texte]"/>
      <dgm:spPr/>
      <dgm:t>
        <a:bodyPr/>
        <a:lstStyle/>
        <a:p>
          <a:r>
            <a:rPr lang="fr-FR"/>
            <a:t>Etre attentif au temps d’ouverture des portes du camion</a:t>
          </a:r>
        </a:p>
      </dgm:t>
    </dgm:pt>
    <dgm:pt modelId="{72DACF69-C7E0-45AF-A636-3EFF5BDD4B1E}" type="parTrans" cxnId="{013DAB00-AFEC-4782-8D3E-98AEBF716EF6}">
      <dgm:prSet/>
      <dgm:spPr/>
      <dgm:t>
        <a:bodyPr/>
        <a:lstStyle/>
        <a:p>
          <a:endParaRPr lang="fr-FR"/>
        </a:p>
      </dgm:t>
    </dgm:pt>
    <dgm:pt modelId="{F0FBCB7E-86DE-46CD-A1F3-F7529884D05F}" type="sibTrans" cxnId="{013DAB00-AFEC-4782-8D3E-98AEBF716EF6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3"/>
      <dgm:spPr/>
    </dgm:pt>
    <dgm:pt modelId="{9082A787-8A6B-46FB-8862-227CEF120EC6}" type="pres">
      <dgm:prSet presAssocID="{21E45D2C-C304-4ABD-B612-E17A617AC7D5}" presName="parentText" presStyleLbl="node1" presStyleIdx="0" presStyleCnt="3" custLinFactNeighborX="-903" custLinFactNeighborY="-11355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3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31767EE5-98FB-4143-AA96-F4F1CC6813C4}" type="pres">
      <dgm:prSet presAssocID="{62533DBD-BCFB-45B1-9806-2091C495A929}" presName="parentLin" presStyleCnt="0"/>
      <dgm:spPr/>
    </dgm:pt>
    <dgm:pt modelId="{069513E8-43E0-426B-83B3-41E16216C089}" type="pres">
      <dgm:prSet presAssocID="{62533DBD-BCFB-45B1-9806-2091C495A929}" presName="parentLeftMargin" presStyleLbl="node1" presStyleIdx="0" presStyleCnt="3"/>
      <dgm:spPr/>
    </dgm:pt>
    <dgm:pt modelId="{85487552-D029-41BC-86D1-1AD179B88FEB}" type="pres">
      <dgm:prSet presAssocID="{62533DBD-BCFB-45B1-9806-2091C495A9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6401643-06F8-4A47-8FDB-DEED7B680154}" type="pres">
      <dgm:prSet presAssocID="{62533DBD-BCFB-45B1-9806-2091C495A929}" presName="negativeSpace" presStyleCnt="0"/>
      <dgm:spPr/>
    </dgm:pt>
    <dgm:pt modelId="{DD113795-5A90-49F9-94CE-76008AA08AA2}" type="pres">
      <dgm:prSet presAssocID="{62533DBD-BCFB-45B1-9806-2091C495A929}" presName="childText" presStyleLbl="conFgAcc1" presStyleIdx="1" presStyleCnt="3">
        <dgm:presLayoutVars>
          <dgm:bulletEnabled val="1"/>
        </dgm:presLayoutVars>
      </dgm:prSet>
      <dgm:spPr/>
    </dgm:pt>
    <dgm:pt modelId="{0729EA5E-375E-4C2A-BDE4-9EE36F76DDCB}" type="pres">
      <dgm:prSet presAssocID="{17FD534D-4B24-4682-B8BC-04C359EACF69}" presName="spaceBetweenRectangles" presStyleCnt="0"/>
      <dgm:spPr/>
    </dgm:pt>
    <dgm:pt modelId="{C7832E0F-D523-4F82-8C3E-986F769D2AE1}" type="pres">
      <dgm:prSet presAssocID="{8D77D4A1-DA76-4763-A5F9-F2C444760F2A}" presName="parentLin" presStyleCnt="0"/>
      <dgm:spPr/>
    </dgm:pt>
    <dgm:pt modelId="{381AEE5F-AC03-49C6-858B-4AF95204EC35}" type="pres">
      <dgm:prSet presAssocID="{8D77D4A1-DA76-4763-A5F9-F2C444760F2A}" presName="parentLeftMargin" presStyleLbl="node1" presStyleIdx="1" presStyleCnt="3"/>
      <dgm:spPr/>
    </dgm:pt>
    <dgm:pt modelId="{5C9C17D6-55BB-4AFE-85A6-15E3B9331E32}" type="pres">
      <dgm:prSet presAssocID="{8D77D4A1-DA76-4763-A5F9-F2C444760F2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5033FF1-81CC-446B-8F4E-F506FFC43496}" type="pres">
      <dgm:prSet presAssocID="{8D77D4A1-DA76-4763-A5F9-F2C444760F2A}" presName="negativeSpace" presStyleCnt="0"/>
      <dgm:spPr/>
    </dgm:pt>
    <dgm:pt modelId="{604C0D1B-12AF-491D-B95F-779963800565}" type="pres">
      <dgm:prSet presAssocID="{8D77D4A1-DA76-4763-A5F9-F2C444760F2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13DAB00-AFEC-4782-8D3E-98AEBF716EF6}" srcId="{62533DBD-BCFB-45B1-9806-2091C495A929}" destId="{DA0BB176-6EF7-4F01-90FA-27C66343B8F5}" srcOrd="1" destOrd="0" parTransId="{72DACF69-C7E0-45AF-A636-3EFF5BDD4B1E}" sibTransId="{F0FBCB7E-86DE-46CD-A1F3-F7529884D05F}"/>
    <dgm:cxn modelId="{02A7290B-916C-412C-803A-6C716293280D}" type="presOf" srcId="{21E45D2C-C304-4ABD-B612-E17A617AC7D5}" destId="{9082A787-8A6B-46FB-8862-227CEF120EC6}" srcOrd="1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06E5751D-B786-4328-8EC1-A0B0EE1DC57A}" type="presOf" srcId="{22B99094-00A7-49DF-A5E0-7DEED1ED6FBE}" destId="{384CF8A7-0EB6-4684-B2BB-96E7476DB0BE}" srcOrd="0" destOrd="1" presId="urn:microsoft.com/office/officeart/2005/8/layout/list1"/>
    <dgm:cxn modelId="{858C3327-F0BC-4078-B11E-B6B5CDCFE3D1}" type="presOf" srcId="{1E29E5C2-DB37-414E-A331-753CFA925A5F}" destId="{DD113795-5A90-49F9-94CE-76008AA08AA2}" srcOrd="0" destOrd="0" presId="urn:microsoft.com/office/officeart/2005/8/layout/list1"/>
    <dgm:cxn modelId="{0628A127-972C-4F2D-8D12-5CD97B8FDFE7}" srcId="{62533DBD-BCFB-45B1-9806-2091C495A929}" destId="{1E29E5C2-DB37-414E-A331-753CFA925A5F}" srcOrd="0" destOrd="0" parTransId="{9A16D47D-C55F-4FE2-B963-B8722605CA81}" sibTransId="{C2B1E08C-F189-4C29-A361-F3A03FE562D1}"/>
    <dgm:cxn modelId="{E275353A-C034-4B5D-87A8-D710A4E2AA25}" type="presOf" srcId="{7A88935B-7BC6-459C-B77E-4EE4A8EE8C19}" destId="{384CF8A7-0EB6-4684-B2BB-96E7476DB0BE}" srcOrd="0" destOrd="0" presId="urn:microsoft.com/office/officeart/2005/8/layout/list1"/>
    <dgm:cxn modelId="{C08FC868-BB26-4BD9-B658-4DC450BFCA9A}" srcId="{21E45D2C-C304-4ABD-B612-E17A617AC7D5}" destId="{22B99094-00A7-49DF-A5E0-7DEED1ED6FBE}" srcOrd="1" destOrd="0" parTransId="{4B7E1759-2864-48E8-A3C4-C4581984F296}" sibTransId="{A0B1868E-68A2-4F36-9587-7DA587908E95}"/>
    <dgm:cxn modelId="{63DC286A-5734-43EB-AC2D-412196C721A9}" srcId="{6431AD91-6842-4DC7-9FE0-567FDF4F495D}" destId="{8D77D4A1-DA76-4763-A5F9-F2C444760F2A}" srcOrd="2" destOrd="0" parTransId="{9B17AC44-F4F9-4A51-B274-DCF2DDE5CB98}" sibTransId="{72CEB2E3-45B2-4EA5-8597-B25D97842810}"/>
    <dgm:cxn modelId="{A8338E4F-1BCB-4B86-94F2-260AA7897804}" type="presOf" srcId="{62533DBD-BCFB-45B1-9806-2091C495A929}" destId="{85487552-D029-41BC-86D1-1AD179B88FEB}" srcOrd="1" destOrd="0" presId="urn:microsoft.com/office/officeart/2005/8/layout/list1"/>
    <dgm:cxn modelId="{FEA7F950-F70B-4D1E-90DA-106901EAC428}" srcId="{21E45D2C-C304-4ABD-B612-E17A617AC7D5}" destId="{7A88935B-7BC6-459C-B77E-4EE4A8EE8C19}" srcOrd="0" destOrd="0" parTransId="{DE868E2F-DCBD-4432-A84D-799B9C78A5B3}" sibTransId="{E6C2DFDE-EEA4-4D03-90FA-CE0DCB5A9081}"/>
    <dgm:cxn modelId="{8517677F-1A4D-46AD-A625-AF59BB1F4B72}" srcId="{8D77D4A1-DA76-4763-A5F9-F2C444760F2A}" destId="{D05F9A52-64CE-49AD-A880-6275987EC470}" srcOrd="0" destOrd="0" parTransId="{CFB1E726-2058-4BAE-BE92-E6BA9A9BEE59}" sibTransId="{1647B1C1-8F54-44C2-BDE6-6CBAD2DBDC5C}"/>
    <dgm:cxn modelId="{59DB9781-9022-4A5C-A1B7-29D6E3F5BA59}" type="presOf" srcId="{D05F9A52-64CE-49AD-A880-6275987EC470}" destId="{604C0D1B-12AF-491D-B95F-779963800565}" srcOrd="0" destOrd="0" presId="urn:microsoft.com/office/officeart/2005/8/layout/list1"/>
    <dgm:cxn modelId="{28D5F784-DC0D-4FCD-820B-4B79591844D0}" type="presOf" srcId="{6431AD91-6842-4DC7-9FE0-567FDF4F495D}" destId="{91CBD9E5-1A77-4E42-80EA-665B8F400B1E}" srcOrd="0" destOrd="0" presId="urn:microsoft.com/office/officeart/2005/8/layout/list1"/>
    <dgm:cxn modelId="{319BFF96-0472-4692-96CC-0052319A70A6}" srcId="{6431AD91-6842-4DC7-9FE0-567FDF4F495D}" destId="{62533DBD-BCFB-45B1-9806-2091C495A929}" srcOrd="1" destOrd="0" parTransId="{01757FCC-00D2-4E1A-AF34-7962BB595EA7}" sibTransId="{17FD534D-4B24-4682-B8BC-04C359EACF69}"/>
    <dgm:cxn modelId="{2227FF99-B76B-4FF5-8C7D-6F230C6949C6}" type="presOf" srcId="{62533DBD-BCFB-45B1-9806-2091C495A929}" destId="{069513E8-43E0-426B-83B3-41E16216C089}" srcOrd="0" destOrd="0" presId="urn:microsoft.com/office/officeart/2005/8/layout/list1"/>
    <dgm:cxn modelId="{634BEC9B-10E6-46C1-A1B3-752A2AE765C8}" type="presOf" srcId="{DA0BB176-6EF7-4F01-90FA-27C66343B8F5}" destId="{DD113795-5A90-49F9-94CE-76008AA08AA2}" srcOrd="0" destOrd="1" presId="urn:microsoft.com/office/officeart/2005/8/layout/list1"/>
    <dgm:cxn modelId="{96C686A5-B5DF-4CD1-9EBA-ECD0707CA0B2}" type="presOf" srcId="{21E45D2C-C304-4ABD-B612-E17A617AC7D5}" destId="{8E38654A-E4E5-4978-A283-BBCC3FF4F2C2}" srcOrd="0" destOrd="0" presId="urn:microsoft.com/office/officeart/2005/8/layout/list1"/>
    <dgm:cxn modelId="{74680ED5-92B0-48EE-B3FA-B3D8E1CCA9F0}" type="presOf" srcId="{8D77D4A1-DA76-4763-A5F9-F2C444760F2A}" destId="{381AEE5F-AC03-49C6-858B-4AF95204EC35}" srcOrd="0" destOrd="0" presId="urn:microsoft.com/office/officeart/2005/8/layout/list1"/>
    <dgm:cxn modelId="{E9BF18D9-BAA3-4C9C-938D-E87641C5166C}" type="presOf" srcId="{8D77D4A1-DA76-4763-A5F9-F2C444760F2A}" destId="{5C9C17D6-55BB-4AFE-85A6-15E3B9331E32}" srcOrd="1" destOrd="0" presId="urn:microsoft.com/office/officeart/2005/8/layout/list1"/>
    <dgm:cxn modelId="{0D91E601-793D-420C-B93F-C3F534A3281E}" type="presParOf" srcId="{91CBD9E5-1A77-4E42-80EA-665B8F400B1E}" destId="{6C0A0AC5-9F19-4ADF-AD63-2A27C2121498}" srcOrd="0" destOrd="0" presId="urn:microsoft.com/office/officeart/2005/8/layout/list1"/>
    <dgm:cxn modelId="{3485EB15-FBB4-411B-91AC-2A33112F031F}" type="presParOf" srcId="{6C0A0AC5-9F19-4ADF-AD63-2A27C2121498}" destId="{8E38654A-E4E5-4978-A283-BBCC3FF4F2C2}" srcOrd="0" destOrd="0" presId="urn:microsoft.com/office/officeart/2005/8/layout/list1"/>
    <dgm:cxn modelId="{7E3EE6E2-5BFC-491F-B0DF-9E67C882BB8C}" type="presParOf" srcId="{6C0A0AC5-9F19-4ADF-AD63-2A27C2121498}" destId="{9082A787-8A6B-46FB-8862-227CEF120EC6}" srcOrd="1" destOrd="0" presId="urn:microsoft.com/office/officeart/2005/8/layout/list1"/>
    <dgm:cxn modelId="{F159F626-27E2-4C6E-A107-41206F9A7F07}" type="presParOf" srcId="{91CBD9E5-1A77-4E42-80EA-665B8F400B1E}" destId="{A2CB2B0A-D0D1-443A-A39A-1F89838E12A2}" srcOrd="1" destOrd="0" presId="urn:microsoft.com/office/officeart/2005/8/layout/list1"/>
    <dgm:cxn modelId="{94B32BEA-7FDA-46F8-A3DF-B74A34721DF9}" type="presParOf" srcId="{91CBD9E5-1A77-4E42-80EA-665B8F400B1E}" destId="{384CF8A7-0EB6-4684-B2BB-96E7476DB0BE}" srcOrd="2" destOrd="0" presId="urn:microsoft.com/office/officeart/2005/8/layout/list1"/>
    <dgm:cxn modelId="{218C52FB-7CCA-4CE4-BCAE-8E285B7A43F2}" type="presParOf" srcId="{91CBD9E5-1A77-4E42-80EA-665B8F400B1E}" destId="{28532A2D-0794-4354-8979-9C8F210A3350}" srcOrd="3" destOrd="0" presId="urn:microsoft.com/office/officeart/2005/8/layout/list1"/>
    <dgm:cxn modelId="{04D98E8C-1F3F-4E79-A36D-A3AC62C77635}" type="presParOf" srcId="{91CBD9E5-1A77-4E42-80EA-665B8F400B1E}" destId="{31767EE5-98FB-4143-AA96-F4F1CC6813C4}" srcOrd="4" destOrd="0" presId="urn:microsoft.com/office/officeart/2005/8/layout/list1"/>
    <dgm:cxn modelId="{895A6F46-2C92-4D90-AE8C-5990EFF4C527}" type="presParOf" srcId="{31767EE5-98FB-4143-AA96-F4F1CC6813C4}" destId="{069513E8-43E0-426B-83B3-41E16216C089}" srcOrd="0" destOrd="0" presId="urn:microsoft.com/office/officeart/2005/8/layout/list1"/>
    <dgm:cxn modelId="{E17DB252-DB7D-46D8-A15A-A58BF9700035}" type="presParOf" srcId="{31767EE5-98FB-4143-AA96-F4F1CC6813C4}" destId="{85487552-D029-41BC-86D1-1AD179B88FEB}" srcOrd="1" destOrd="0" presId="urn:microsoft.com/office/officeart/2005/8/layout/list1"/>
    <dgm:cxn modelId="{F7F86C3C-E3AE-497B-B45D-084AAA43ED68}" type="presParOf" srcId="{91CBD9E5-1A77-4E42-80EA-665B8F400B1E}" destId="{C6401643-06F8-4A47-8FDB-DEED7B680154}" srcOrd="5" destOrd="0" presId="urn:microsoft.com/office/officeart/2005/8/layout/list1"/>
    <dgm:cxn modelId="{B6D70786-37D3-4E20-B4D6-1C22D0AC93D5}" type="presParOf" srcId="{91CBD9E5-1A77-4E42-80EA-665B8F400B1E}" destId="{DD113795-5A90-49F9-94CE-76008AA08AA2}" srcOrd="6" destOrd="0" presId="urn:microsoft.com/office/officeart/2005/8/layout/list1"/>
    <dgm:cxn modelId="{9874CA01-970E-4BA5-9163-D9FD1680FCB6}" type="presParOf" srcId="{91CBD9E5-1A77-4E42-80EA-665B8F400B1E}" destId="{0729EA5E-375E-4C2A-BDE4-9EE36F76DDCB}" srcOrd="7" destOrd="0" presId="urn:microsoft.com/office/officeart/2005/8/layout/list1"/>
    <dgm:cxn modelId="{7AA7D811-DABD-4EC4-AC40-F01DFFD19B4F}" type="presParOf" srcId="{91CBD9E5-1A77-4E42-80EA-665B8F400B1E}" destId="{C7832E0F-D523-4F82-8C3E-986F769D2AE1}" srcOrd="8" destOrd="0" presId="urn:microsoft.com/office/officeart/2005/8/layout/list1"/>
    <dgm:cxn modelId="{67AD155F-A35D-436D-8AC9-936578815309}" type="presParOf" srcId="{C7832E0F-D523-4F82-8C3E-986F769D2AE1}" destId="{381AEE5F-AC03-49C6-858B-4AF95204EC35}" srcOrd="0" destOrd="0" presId="urn:microsoft.com/office/officeart/2005/8/layout/list1"/>
    <dgm:cxn modelId="{F3BBAB4F-7FE1-44E5-AF3B-B78DADC3D4EB}" type="presParOf" srcId="{C7832E0F-D523-4F82-8C3E-986F769D2AE1}" destId="{5C9C17D6-55BB-4AFE-85A6-15E3B9331E32}" srcOrd="1" destOrd="0" presId="urn:microsoft.com/office/officeart/2005/8/layout/list1"/>
    <dgm:cxn modelId="{91D7546E-B8B5-4A2A-A020-D36C6FD203C3}" type="presParOf" srcId="{91CBD9E5-1A77-4E42-80EA-665B8F400B1E}" destId="{D5033FF1-81CC-446B-8F4E-F506FFC43496}" srcOrd="9" destOrd="0" presId="urn:microsoft.com/office/officeart/2005/8/layout/list1"/>
    <dgm:cxn modelId="{FBF1135D-4712-4710-BF81-18D43C4290A5}" type="presParOf" srcId="{91CBD9E5-1A77-4E42-80EA-665B8F400B1E}" destId="{604C0D1B-12AF-491D-B95F-77996380056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5E774-9722-4FD1-9089-C466AADA6B3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F5D52E-26B2-4BB0-983E-A3C345F94259}">
      <dgm:prSet phldrT="[Texte]" custT="1"/>
      <dgm:spPr/>
      <dgm:t>
        <a:bodyPr/>
        <a:lstStyle/>
        <a:p>
          <a:r>
            <a:rPr lang="fr-FR" sz="1800" dirty="0"/>
            <a:t>Réception</a:t>
          </a:r>
        </a:p>
      </dgm:t>
    </dgm:pt>
    <dgm:pt modelId="{BC5F26A2-2A54-488C-9A99-98BDA14B94DD}" type="parTrans" cxnId="{5E7F8E96-EA13-437B-B075-A37D16A4157C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 dirty="0"/>
        </a:p>
      </dgm:t>
    </dgm:pt>
    <dgm:pt modelId="{F49BBC99-FCBD-4ACF-87AF-778EDCD24B1F}" type="sibTrans" cxnId="{5E7F8E96-EA13-437B-B075-A37D16A4157C}">
      <dgm:prSet/>
      <dgm:spPr/>
      <dgm:t>
        <a:bodyPr/>
        <a:lstStyle/>
        <a:p>
          <a:endParaRPr lang="fr-FR"/>
        </a:p>
      </dgm:t>
    </dgm:pt>
    <dgm:pt modelId="{983CF136-1007-437A-94D3-766B7C22D115}">
      <dgm:prSet phldrT="[Texte]" custT="1"/>
      <dgm:spPr/>
      <dgm:t>
        <a:bodyPr/>
        <a:lstStyle/>
        <a:p>
          <a:r>
            <a:rPr lang="fr-FR" sz="1600" dirty="0"/>
            <a:t>Livraison</a:t>
          </a:r>
        </a:p>
      </dgm:t>
    </dgm:pt>
    <dgm:pt modelId="{C61D020A-E005-4B3B-A756-6B4E6AAD90D7}" type="parTrans" cxnId="{0616FF32-3329-4FF4-9015-26FF6F859CE1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3B8800D9-80C5-49C0-AF61-43E75405305A}" type="sibTrans" cxnId="{0616FF32-3329-4FF4-9015-26FF6F859CE1}">
      <dgm:prSet/>
      <dgm:spPr/>
      <dgm:t>
        <a:bodyPr/>
        <a:lstStyle/>
        <a:p>
          <a:endParaRPr lang="fr-FR"/>
        </a:p>
      </dgm:t>
    </dgm:pt>
    <dgm:pt modelId="{B6F439CB-863E-44D0-9E3E-AE49EF042478}">
      <dgm:prSet phldrT="[Texte]"/>
      <dgm:spPr/>
      <dgm:t>
        <a:bodyPr/>
        <a:lstStyle/>
        <a:p>
          <a:r>
            <a:rPr lang="fr-FR" dirty="0"/>
            <a:t>Chargement Déchargement</a:t>
          </a:r>
        </a:p>
      </dgm:t>
    </dgm:pt>
    <dgm:pt modelId="{8F3C2F7C-8767-4293-A978-8D7DF38C9FA1}" type="parTrans" cxnId="{A411B449-BD51-4211-B845-B1658AD1B6FE}">
      <dgm:prSet/>
      <dgm:spPr/>
      <dgm:t>
        <a:bodyPr/>
        <a:lstStyle/>
        <a:p>
          <a:endParaRPr lang="fr-FR" dirty="0"/>
        </a:p>
      </dgm:t>
    </dgm:pt>
    <dgm:pt modelId="{94A9910A-DC44-45EC-9878-1FD0BB5128F3}" type="sibTrans" cxnId="{A411B449-BD51-4211-B845-B1658AD1B6FE}">
      <dgm:prSet/>
      <dgm:spPr/>
      <dgm:t>
        <a:bodyPr/>
        <a:lstStyle/>
        <a:p>
          <a:endParaRPr lang="fr-FR"/>
        </a:p>
      </dgm:t>
    </dgm:pt>
    <dgm:pt modelId="{2FB0D0A2-212B-4252-8F99-7735714C6760}">
      <dgm:prSet phldrT="[Texte]"/>
      <dgm:spPr/>
      <dgm:t>
        <a:bodyPr/>
        <a:lstStyle/>
        <a:p>
          <a:r>
            <a:rPr lang="fr-FR" dirty="0"/>
            <a:t>Entreposage</a:t>
          </a:r>
        </a:p>
      </dgm:t>
    </dgm:pt>
    <dgm:pt modelId="{DE9A2DD1-8DCA-4D5A-AA9D-A3605E1AD3DA}" type="parTrans" cxnId="{DDA6F85D-E99F-4AA1-9904-21C18C2F6510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41CD44BE-9583-4B5B-92F8-54886BE88608}" type="sibTrans" cxnId="{DDA6F85D-E99F-4AA1-9904-21C18C2F6510}">
      <dgm:prSet/>
      <dgm:spPr/>
      <dgm:t>
        <a:bodyPr/>
        <a:lstStyle/>
        <a:p>
          <a:endParaRPr lang="fr-FR"/>
        </a:p>
      </dgm:t>
    </dgm:pt>
    <dgm:pt modelId="{01FE897B-B27A-49B7-B476-66158876DE0A}">
      <dgm:prSet phldrT="[Texte]" custT="1"/>
      <dgm:spPr/>
      <dgm:t>
        <a:bodyPr/>
        <a:lstStyle/>
        <a:p>
          <a:r>
            <a:rPr lang="fr-FR" sz="1600" dirty="0"/>
            <a:t>Retours</a:t>
          </a:r>
        </a:p>
      </dgm:t>
    </dgm:pt>
    <dgm:pt modelId="{26C921A0-89A8-4DE8-BECC-E5A40200D5A6}" type="sibTrans" cxnId="{4BC9D27F-7713-4FDC-8110-C6CD70E8816C}">
      <dgm:prSet/>
      <dgm:spPr/>
      <dgm:t>
        <a:bodyPr/>
        <a:lstStyle/>
        <a:p>
          <a:endParaRPr lang="fr-FR"/>
        </a:p>
      </dgm:t>
    </dgm:pt>
    <dgm:pt modelId="{47373AE4-E467-49D7-9AFA-DCB5E176FC1F}" type="parTrans" cxnId="{4BC9D27F-7713-4FDC-8110-C6CD70E8816C}">
      <dgm:prSet/>
      <dgm:spPr/>
      <dgm:t>
        <a:bodyPr/>
        <a:lstStyle/>
        <a:p>
          <a:endParaRPr lang="fr-FR"/>
        </a:p>
      </dgm:t>
    </dgm:pt>
    <dgm:pt modelId="{A63BE41A-1CE5-4B04-9894-73C7B59BF576}">
      <dgm:prSet custScaleX="100525" custRadScaleRad="86633" custRadScaleInc="96196"/>
      <dgm:spPr/>
      <dgm:t>
        <a:bodyPr/>
        <a:lstStyle/>
        <a:p>
          <a:endParaRPr lang="fr-FR" dirty="0"/>
        </a:p>
      </dgm:t>
    </dgm:pt>
    <dgm:pt modelId="{5C087FCC-5616-4EC7-86B0-4DCA6C08F3C5}" type="parTrans" cxnId="{586B23F2-A1EA-4B11-B5D2-C84B3F845074}">
      <dgm:prSet custAng="3970344" custFlipHor="1" custScaleX="163109"/>
      <dgm:spPr/>
      <dgm:t>
        <a:bodyPr/>
        <a:lstStyle/>
        <a:p>
          <a:endParaRPr lang="fr-FR"/>
        </a:p>
      </dgm:t>
    </dgm:pt>
    <dgm:pt modelId="{6F3EB249-936B-4B69-AC34-E49DDE97BA79}" type="sibTrans" cxnId="{586B23F2-A1EA-4B11-B5D2-C84B3F845074}">
      <dgm:prSet/>
      <dgm:spPr/>
      <dgm:t>
        <a:bodyPr/>
        <a:lstStyle/>
        <a:p>
          <a:endParaRPr lang="fr-FR"/>
        </a:p>
      </dgm:t>
    </dgm:pt>
    <dgm:pt modelId="{74EDA57E-62CE-4215-971B-750A7EFB409B}">
      <dgm:prSet custRadScaleRad="114738" custRadScaleInc="33573"/>
      <dgm:spPr/>
      <dgm:t>
        <a:bodyPr/>
        <a:lstStyle/>
        <a:p>
          <a:endParaRPr lang="fr-FR"/>
        </a:p>
      </dgm:t>
    </dgm:pt>
    <dgm:pt modelId="{D4C113C9-D450-4332-ABA4-EA717051E867}" type="parTrans" cxnId="{2871C075-E454-48BD-88E1-B69C07855A20}">
      <dgm:prSet custAng="18382463" custFlipHor="1" custScaleX="67685" custLinFactX="-30529" custLinFactY="100000" custLinFactNeighborX="-100000" custLinFactNeighborY="173511"/>
      <dgm:spPr/>
      <dgm:t>
        <a:bodyPr/>
        <a:lstStyle/>
        <a:p>
          <a:endParaRPr lang="fr-FR"/>
        </a:p>
      </dgm:t>
    </dgm:pt>
    <dgm:pt modelId="{44B004FC-8102-4B65-9B25-30724B9EBCB6}" type="sibTrans" cxnId="{2871C075-E454-48BD-88E1-B69C07855A20}">
      <dgm:prSet/>
      <dgm:spPr/>
      <dgm:t>
        <a:bodyPr/>
        <a:lstStyle/>
        <a:p>
          <a:endParaRPr lang="fr-FR"/>
        </a:p>
      </dgm:t>
    </dgm:pt>
    <dgm:pt modelId="{13BBD32E-30FB-4326-A6EB-FA54AD3DF527}" type="pres">
      <dgm:prSet presAssocID="{D3E5E774-9722-4FD1-9089-C466AADA6B3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FC9719D-A644-45E3-ABDB-4E597DD7576D}" type="pres">
      <dgm:prSet presAssocID="{01FE897B-B27A-49B7-B476-66158876DE0A}" presName="centerShape" presStyleLbl="node0" presStyleIdx="0" presStyleCnt="1" custScaleX="120878" custScaleY="115634" custLinFactNeighborX="39720" custLinFactNeighborY="-16754"/>
      <dgm:spPr/>
    </dgm:pt>
    <dgm:pt modelId="{BC7A1A99-C351-4A6B-B950-E49746F4210E}" type="pres">
      <dgm:prSet presAssocID="{BC5F26A2-2A54-488C-9A99-98BDA14B94DD}" presName="parTrans" presStyleLbl="sibTrans2D1" presStyleIdx="0" presStyleCnt="4" custAng="19018282" custFlipHor="1" custScaleX="379065" custScaleY="86515" custLinFactX="-200000" custLinFactY="323785" custLinFactNeighborX="-245111" custLinFactNeighborY="400000"/>
      <dgm:spPr/>
    </dgm:pt>
    <dgm:pt modelId="{B8BF58A0-FBDD-4CA5-A64E-6C4BD3A0D253}" type="pres">
      <dgm:prSet presAssocID="{BC5F26A2-2A54-488C-9A99-98BDA14B94DD}" presName="connectorText" presStyleLbl="sibTrans2D1" presStyleIdx="0" presStyleCnt="4"/>
      <dgm:spPr/>
    </dgm:pt>
    <dgm:pt modelId="{F5F6415C-BA3D-439D-8D33-8C311DBAC4DF}" type="pres">
      <dgm:prSet presAssocID="{14F5D52E-26B2-4BB0-983E-A3C345F94259}" presName="node" presStyleLbl="node1" presStyleIdx="0" presStyleCnt="4" custRadScaleRad="148438" custRadScaleInc="6880">
        <dgm:presLayoutVars>
          <dgm:bulletEnabled val="1"/>
        </dgm:presLayoutVars>
      </dgm:prSet>
      <dgm:spPr/>
    </dgm:pt>
    <dgm:pt modelId="{BE4EA8FE-0F0F-40AF-B354-6D5CAAE467DF}" type="pres">
      <dgm:prSet presAssocID="{C61D020A-E005-4B3B-A756-6B4E6AAD90D7}" presName="parTrans" presStyleLbl="sibTrans2D1" presStyleIdx="1" presStyleCnt="4" custAng="9627426" custFlipHor="1" custScaleX="188323" custLinFactNeighborX="21762" custLinFactNeighborY="13376"/>
      <dgm:spPr/>
    </dgm:pt>
    <dgm:pt modelId="{50506758-9968-4EDE-A5BC-1B7C70DAEAF5}" type="pres">
      <dgm:prSet presAssocID="{C61D020A-E005-4B3B-A756-6B4E6AAD90D7}" presName="connectorText" presStyleLbl="sibTrans2D1" presStyleIdx="1" presStyleCnt="4"/>
      <dgm:spPr/>
    </dgm:pt>
    <dgm:pt modelId="{844492AC-8AED-41F2-B1F9-37B407854C46}" type="pres">
      <dgm:prSet presAssocID="{983CF136-1007-437A-94D3-766B7C22D115}" presName="node" presStyleLbl="node1" presStyleIdx="1" presStyleCnt="4" custScaleX="100525" custRadScaleRad="93919" custRadScaleInc="110872">
        <dgm:presLayoutVars>
          <dgm:bulletEnabled val="1"/>
        </dgm:presLayoutVars>
      </dgm:prSet>
      <dgm:spPr/>
    </dgm:pt>
    <dgm:pt modelId="{C22555EE-DD25-47EA-A4A8-5F278C86C96E}" type="pres">
      <dgm:prSet presAssocID="{8F3C2F7C-8767-4293-A978-8D7DF38C9FA1}" presName="parTrans" presStyleLbl="sibTrans2D1" presStyleIdx="2" presStyleCnt="4" custAng="15752780" custScaleX="35008" custScaleY="106710" custLinFactX="-100000" custLinFactY="-88599" custLinFactNeighborX="-118092" custLinFactNeighborY="-100000"/>
      <dgm:spPr/>
    </dgm:pt>
    <dgm:pt modelId="{0089B304-8511-4030-875F-19FF72864662}" type="pres">
      <dgm:prSet presAssocID="{8F3C2F7C-8767-4293-A978-8D7DF38C9FA1}" presName="connectorText" presStyleLbl="sibTrans2D1" presStyleIdx="2" presStyleCnt="4"/>
      <dgm:spPr/>
    </dgm:pt>
    <dgm:pt modelId="{C1683445-1397-4F28-A4D2-D0BD0438F4F7}" type="pres">
      <dgm:prSet presAssocID="{B6F439CB-863E-44D0-9E3E-AE49EF042478}" presName="node" presStyleLbl="node1" presStyleIdx="2" presStyleCnt="4" custRadScaleRad="94557" custRadScaleInc="81842">
        <dgm:presLayoutVars>
          <dgm:bulletEnabled val="1"/>
        </dgm:presLayoutVars>
      </dgm:prSet>
      <dgm:spPr/>
    </dgm:pt>
    <dgm:pt modelId="{B0232692-6F42-446B-B610-E4D621E99F2F}" type="pres">
      <dgm:prSet presAssocID="{DE9A2DD1-8DCA-4D5A-AA9D-A3605E1AD3DA}" presName="parTrans" presStyleLbl="sibTrans2D1" presStyleIdx="3" presStyleCnt="4" custAng="18382463" custFlipHor="1" custScaleX="67685" custLinFactX="-74710" custLinFactY="100000" custLinFactNeighborX="-100000" custLinFactNeighborY="155338"/>
      <dgm:spPr/>
    </dgm:pt>
    <dgm:pt modelId="{7AAD6E94-D32F-4870-9936-57E03C3614E1}" type="pres">
      <dgm:prSet presAssocID="{DE9A2DD1-8DCA-4D5A-AA9D-A3605E1AD3DA}" presName="connectorText" presStyleLbl="sibTrans2D1" presStyleIdx="3" presStyleCnt="4"/>
      <dgm:spPr/>
    </dgm:pt>
    <dgm:pt modelId="{2AEB92F9-B6C1-4D75-9ED9-A760816EE6F0}" type="pres">
      <dgm:prSet presAssocID="{2FB0D0A2-212B-4252-8F99-7735714C6760}" presName="node" presStyleLbl="node1" presStyleIdx="3" presStyleCnt="4" custRadScaleRad="91778" custRadScaleInc="47690">
        <dgm:presLayoutVars>
          <dgm:bulletEnabled val="1"/>
        </dgm:presLayoutVars>
      </dgm:prSet>
      <dgm:spPr/>
    </dgm:pt>
  </dgm:ptLst>
  <dgm:cxnLst>
    <dgm:cxn modelId="{C7002A13-CF1B-4871-88C8-8A352520B36F}" type="presOf" srcId="{8F3C2F7C-8767-4293-A978-8D7DF38C9FA1}" destId="{C22555EE-DD25-47EA-A4A8-5F278C86C96E}" srcOrd="0" destOrd="0" presId="urn:microsoft.com/office/officeart/2005/8/layout/radial5"/>
    <dgm:cxn modelId="{37F5E720-6B77-47DD-B181-E64A9BBC19D0}" type="presOf" srcId="{D3E5E774-9722-4FD1-9089-C466AADA6B3A}" destId="{13BBD32E-30FB-4326-A6EB-FA54AD3DF527}" srcOrd="0" destOrd="0" presId="urn:microsoft.com/office/officeart/2005/8/layout/radial5"/>
    <dgm:cxn modelId="{53958F25-C124-4141-B525-B04C6305138D}" type="presOf" srcId="{8F3C2F7C-8767-4293-A978-8D7DF38C9FA1}" destId="{0089B304-8511-4030-875F-19FF72864662}" srcOrd="1" destOrd="0" presId="urn:microsoft.com/office/officeart/2005/8/layout/radial5"/>
    <dgm:cxn modelId="{0616FF32-3329-4FF4-9015-26FF6F859CE1}" srcId="{01FE897B-B27A-49B7-B476-66158876DE0A}" destId="{983CF136-1007-437A-94D3-766B7C22D115}" srcOrd="1" destOrd="0" parTransId="{C61D020A-E005-4B3B-A756-6B4E6AAD90D7}" sibTransId="{3B8800D9-80C5-49C0-AF61-43E75405305A}"/>
    <dgm:cxn modelId="{DF9E4237-6A86-4D5F-99F1-2FEAF13073A0}" type="presOf" srcId="{BC5F26A2-2A54-488C-9A99-98BDA14B94DD}" destId="{B8BF58A0-FBDD-4CA5-A64E-6C4BD3A0D253}" srcOrd="1" destOrd="0" presId="urn:microsoft.com/office/officeart/2005/8/layout/radial5"/>
    <dgm:cxn modelId="{DDA6F85D-E99F-4AA1-9904-21C18C2F6510}" srcId="{01FE897B-B27A-49B7-B476-66158876DE0A}" destId="{2FB0D0A2-212B-4252-8F99-7735714C6760}" srcOrd="3" destOrd="0" parTransId="{DE9A2DD1-8DCA-4D5A-AA9D-A3605E1AD3DA}" sibTransId="{41CD44BE-9583-4B5B-92F8-54886BE88608}"/>
    <dgm:cxn modelId="{13DDCF61-E92C-4956-B7F7-3B802D82DA61}" type="presOf" srcId="{01FE897B-B27A-49B7-B476-66158876DE0A}" destId="{AFC9719D-A644-45E3-ABDB-4E597DD7576D}" srcOrd="0" destOrd="0" presId="urn:microsoft.com/office/officeart/2005/8/layout/radial5"/>
    <dgm:cxn modelId="{A411B449-BD51-4211-B845-B1658AD1B6FE}" srcId="{01FE897B-B27A-49B7-B476-66158876DE0A}" destId="{B6F439CB-863E-44D0-9E3E-AE49EF042478}" srcOrd="2" destOrd="0" parTransId="{8F3C2F7C-8767-4293-A978-8D7DF38C9FA1}" sibTransId="{94A9910A-DC44-45EC-9878-1FD0BB5128F3}"/>
    <dgm:cxn modelId="{1D0C6E4F-A19B-405A-A33B-681C2912F9E3}" type="presOf" srcId="{B6F439CB-863E-44D0-9E3E-AE49EF042478}" destId="{C1683445-1397-4F28-A4D2-D0BD0438F4F7}" srcOrd="0" destOrd="0" presId="urn:microsoft.com/office/officeart/2005/8/layout/radial5"/>
    <dgm:cxn modelId="{9860BB51-B43E-4BEC-9096-6D84434FA1AD}" type="presOf" srcId="{14F5D52E-26B2-4BB0-983E-A3C345F94259}" destId="{F5F6415C-BA3D-439D-8D33-8C311DBAC4DF}" srcOrd="0" destOrd="0" presId="urn:microsoft.com/office/officeart/2005/8/layout/radial5"/>
    <dgm:cxn modelId="{59A2EE71-098D-498E-A648-A8BA6FFF2B83}" type="presOf" srcId="{DE9A2DD1-8DCA-4D5A-AA9D-A3605E1AD3DA}" destId="{7AAD6E94-D32F-4870-9936-57E03C3614E1}" srcOrd="1" destOrd="0" presId="urn:microsoft.com/office/officeart/2005/8/layout/radial5"/>
    <dgm:cxn modelId="{32324275-8AC9-4F49-BAD5-803493FA3FD1}" type="presOf" srcId="{2FB0D0A2-212B-4252-8F99-7735714C6760}" destId="{2AEB92F9-B6C1-4D75-9ED9-A760816EE6F0}" srcOrd="0" destOrd="0" presId="urn:microsoft.com/office/officeart/2005/8/layout/radial5"/>
    <dgm:cxn modelId="{2871C075-E454-48BD-88E1-B69C07855A20}" srcId="{D3E5E774-9722-4FD1-9089-C466AADA6B3A}" destId="{74EDA57E-62CE-4215-971B-750A7EFB409B}" srcOrd="2" destOrd="0" parTransId="{D4C113C9-D450-4332-ABA4-EA717051E867}" sibTransId="{44B004FC-8102-4B65-9B25-30724B9EBCB6}"/>
    <dgm:cxn modelId="{F075917B-FA5E-4B42-B085-D6D6D94EA58A}" type="presOf" srcId="{C61D020A-E005-4B3B-A756-6B4E6AAD90D7}" destId="{BE4EA8FE-0F0F-40AF-B354-6D5CAAE467DF}" srcOrd="0" destOrd="0" presId="urn:microsoft.com/office/officeart/2005/8/layout/radial5"/>
    <dgm:cxn modelId="{4BC9D27F-7713-4FDC-8110-C6CD70E8816C}" srcId="{D3E5E774-9722-4FD1-9089-C466AADA6B3A}" destId="{01FE897B-B27A-49B7-B476-66158876DE0A}" srcOrd="0" destOrd="0" parTransId="{47373AE4-E467-49D7-9AFA-DCB5E176FC1F}" sibTransId="{26C921A0-89A8-4DE8-BECC-E5A40200D5A6}"/>
    <dgm:cxn modelId="{0A6EC18C-D330-4F1B-AA77-1A3ED7F94F7C}" type="presOf" srcId="{BC5F26A2-2A54-488C-9A99-98BDA14B94DD}" destId="{BC7A1A99-C351-4A6B-B950-E49746F4210E}" srcOrd="0" destOrd="0" presId="urn:microsoft.com/office/officeart/2005/8/layout/radial5"/>
    <dgm:cxn modelId="{6ACF2B91-50C1-4C0D-99E7-45B8C2F46D28}" type="presOf" srcId="{DE9A2DD1-8DCA-4D5A-AA9D-A3605E1AD3DA}" destId="{B0232692-6F42-446B-B610-E4D621E99F2F}" srcOrd="0" destOrd="0" presId="urn:microsoft.com/office/officeart/2005/8/layout/radial5"/>
    <dgm:cxn modelId="{5E7F8E96-EA13-437B-B075-A37D16A4157C}" srcId="{01FE897B-B27A-49B7-B476-66158876DE0A}" destId="{14F5D52E-26B2-4BB0-983E-A3C345F94259}" srcOrd="0" destOrd="0" parTransId="{BC5F26A2-2A54-488C-9A99-98BDA14B94DD}" sibTransId="{F49BBC99-FCBD-4ACF-87AF-778EDCD24B1F}"/>
    <dgm:cxn modelId="{586B23F2-A1EA-4B11-B5D2-C84B3F845074}" srcId="{D3E5E774-9722-4FD1-9089-C466AADA6B3A}" destId="{A63BE41A-1CE5-4B04-9894-73C7B59BF576}" srcOrd="1" destOrd="0" parTransId="{5C087FCC-5616-4EC7-86B0-4DCA6C08F3C5}" sibTransId="{6F3EB249-936B-4B69-AC34-E49DDE97BA79}"/>
    <dgm:cxn modelId="{E2E060F2-915F-4A66-8662-5338C99E00D0}" type="presOf" srcId="{983CF136-1007-437A-94D3-766B7C22D115}" destId="{844492AC-8AED-41F2-B1F9-37B407854C46}" srcOrd="0" destOrd="0" presId="urn:microsoft.com/office/officeart/2005/8/layout/radial5"/>
    <dgm:cxn modelId="{4AF238F8-43FD-4600-A6B3-F5D9D0E17297}" type="presOf" srcId="{C61D020A-E005-4B3B-A756-6B4E6AAD90D7}" destId="{50506758-9968-4EDE-A5BC-1B7C70DAEAF5}" srcOrd="1" destOrd="0" presId="urn:microsoft.com/office/officeart/2005/8/layout/radial5"/>
    <dgm:cxn modelId="{FCF9244B-7B5F-4BF1-999F-373A0A6BA770}" type="presParOf" srcId="{13BBD32E-30FB-4326-A6EB-FA54AD3DF527}" destId="{AFC9719D-A644-45E3-ABDB-4E597DD7576D}" srcOrd="0" destOrd="0" presId="urn:microsoft.com/office/officeart/2005/8/layout/radial5"/>
    <dgm:cxn modelId="{BDBB1891-EB20-4F23-83EC-870951957446}" type="presParOf" srcId="{13BBD32E-30FB-4326-A6EB-FA54AD3DF527}" destId="{BC7A1A99-C351-4A6B-B950-E49746F4210E}" srcOrd="1" destOrd="0" presId="urn:microsoft.com/office/officeart/2005/8/layout/radial5"/>
    <dgm:cxn modelId="{437F7CFA-1B60-4315-A65D-FA9B4CB9D021}" type="presParOf" srcId="{BC7A1A99-C351-4A6B-B950-E49746F4210E}" destId="{B8BF58A0-FBDD-4CA5-A64E-6C4BD3A0D253}" srcOrd="0" destOrd="0" presId="urn:microsoft.com/office/officeart/2005/8/layout/radial5"/>
    <dgm:cxn modelId="{9D813735-FA42-40AB-A20B-8CFBDF4227F2}" type="presParOf" srcId="{13BBD32E-30FB-4326-A6EB-FA54AD3DF527}" destId="{F5F6415C-BA3D-439D-8D33-8C311DBAC4DF}" srcOrd="2" destOrd="0" presId="urn:microsoft.com/office/officeart/2005/8/layout/radial5"/>
    <dgm:cxn modelId="{207CEC17-08BC-448E-B73E-143661576A98}" type="presParOf" srcId="{13BBD32E-30FB-4326-A6EB-FA54AD3DF527}" destId="{BE4EA8FE-0F0F-40AF-B354-6D5CAAE467DF}" srcOrd="3" destOrd="0" presId="urn:microsoft.com/office/officeart/2005/8/layout/radial5"/>
    <dgm:cxn modelId="{022368AC-6D4D-4D2F-A5FC-8DA1E75B2B0E}" type="presParOf" srcId="{BE4EA8FE-0F0F-40AF-B354-6D5CAAE467DF}" destId="{50506758-9968-4EDE-A5BC-1B7C70DAEAF5}" srcOrd="0" destOrd="0" presId="urn:microsoft.com/office/officeart/2005/8/layout/radial5"/>
    <dgm:cxn modelId="{5ED3C1BF-EFFF-4B42-8434-0EAED6B7F21F}" type="presParOf" srcId="{13BBD32E-30FB-4326-A6EB-FA54AD3DF527}" destId="{844492AC-8AED-41F2-B1F9-37B407854C46}" srcOrd="4" destOrd="0" presId="urn:microsoft.com/office/officeart/2005/8/layout/radial5"/>
    <dgm:cxn modelId="{CAF12325-0EF5-4F01-8FE3-AC8DC69F11F4}" type="presParOf" srcId="{13BBD32E-30FB-4326-A6EB-FA54AD3DF527}" destId="{C22555EE-DD25-47EA-A4A8-5F278C86C96E}" srcOrd="5" destOrd="0" presId="urn:microsoft.com/office/officeart/2005/8/layout/radial5"/>
    <dgm:cxn modelId="{28996E1C-FBD4-480A-9207-836E70C429C7}" type="presParOf" srcId="{C22555EE-DD25-47EA-A4A8-5F278C86C96E}" destId="{0089B304-8511-4030-875F-19FF72864662}" srcOrd="0" destOrd="0" presId="urn:microsoft.com/office/officeart/2005/8/layout/radial5"/>
    <dgm:cxn modelId="{ABD63060-3BFA-4924-8E36-F88D1F6CABE1}" type="presParOf" srcId="{13BBD32E-30FB-4326-A6EB-FA54AD3DF527}" destId="{C1683445-1397-4F28-A4D2-D0BD0438F4F7}" srcOrd="6" destOrd="0" presId="urn:microsoft.com/office/officeart/2005/8/layout/radial5"/>
    <dgm:cxn modelId="{5C84099A-B693-4075-AD9E-413BEDD6143E}" type="presParOf" srcId="{13BBD32E-30FB-4326-A6EB-FA54AD3DF527}" destId="{B0232692-6F42-446B-B610-E4D621E99F2F}" srcOrd="7" destOrd="0" presId="urn:microsoft.com/office/officeart/2005/8/layout/radial5"/>
    <dgm:cxn modelId="{049EFDB4-4A66-43E3-B8A0-E512225DE45C}" type="presParOf" srcId="{B0232692-6F42-446B-B610-E4D621E99F2F}" destId="{7AAD6E94-D32F-4870-9936-57E03C3614E1}" srcOrd="0" destOrd="0" presId="urn:microsoft.com/office/officeart/2005/8/layout/radial5"/>
    <dgm:cxn modelId="{011A02A1-EE41-4AAF-97B4-9572C3FDF993}" type="presParOf" srcId="{13BBD32E-30FB-4326-A6EB-FA54AD3DF527}" destId="{2AEB92F9-B6C1-4D75-9ED9-A760816EE6F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/>
            <a:t>Restrictions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38F319CF-8840-4FA5-87B7-AE771ECBAC0D}">
      <dgm:prSet phldrT="[Texte]"/>
      <dgm:spPr/>
      <dgm:t>
        <a:bodyPr/>
        <a:lstStyle/>
        <a:p>
          <a:r>
            <a:rPr lang="fr-FR"/>
            <a:t>Pas de reprise sans bon de reprise</a:t>
          </a:r>
        </a:p>
      </dgm:t>
    </dgm:pt>
    <dgm:pt modelId="{9CFFA45E-6462-4128-9752-899375997444}" type="parTrans" cxnId="{122FEFBE-31A9-442A-8BB4-BA21285CCDBF}">
      <dgm:prSet/>
      <dgm:spPr/>
      <dgm:t>
        <a:bodyPr/>
        <a:lstStyle/>
        <a:p>
          <a:endParaRPr lang="fr-FR"/>
        </a:p>
      </dgm:t>
    </dgm:pt>
    <dgm:pt modelId="{8486DE9E-6DE9-430D-BFCF-4ADDB780BBDF}" type="sibTrans" cxnId="{122FEFBE-31A9-442A-8BB4-BA21285CCDBF}">
      <dgm:prSet/>
      <dgm:spPr/>
      <dgm:t>
        <a:bodyPr/>
        <a:lstStyle/>
        <a:p>
          <a:endParaRPr lang="fr-FR"/>
        </a:p>
      </dgm:t>
    </dgm:pt>
    <dgm:pt modelId="{237D7A21-AD7F-46AB-8107-FB1E7876CB60}">
      <dgm:prSet phldrT="[Texte]"/>
      <dgm:spPr/>
      <dgm:t>
        <a:bodyPr/>
        <a:lstStyle/>
        <a:p>
          <a:r>
            <a:rPr lang="fr-FR"/>
            <a:t>En cas d’anomalie température</a:t>
          </a:r>
        </a:p>
      </dgm:t>
    </dgm:pt>
    <dgm:pt modelId="{25EB2172-3859-4514-82B3-260548EB074A}" type="parTrans" cxnId="{7AED0411-16E3-4454-B056-3DACDAF55158}">
      <dgm:prSet/>
      <dgm:spPr/>
      <dgm:t>
        <a:bodyPr/>
        <a:lstStyle/>
        <a:p>
          <a:endParaRPr lang="fr-FR"/>
        </a:p>
      </dgm:t>
    </dgm:pt>
    <dgm:pt modelId="{DBFD0B03-CE95-4279-AB16-D881CE282EC2}" type="sibTrans" cxnId="{7AED0411-16E3-4454-B056-3DACDAF55158}">
      <dgm:prSet/>
      <dgm:spPr/>
      <dgm:t>
        <a:bodyPr/>
        <a:lstStyle/>
        <a:p>
          <a:endParaRPr lang="fr-FR"/>
        </a:p>
      </dgm:t>
    </dgm:pt>
    <dgm:pt modelId="{B63BDCC6-07DF-4ABA-8B42-6C4FC040CE14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/>
            <a:t>Prévenir le responsable</a:t>
          </a:r>
        </a:p>
      </dgm:t>
    </dgm:pt>
    <dgm:pt modelId="{58DEC5BC-00A8-4D1D-8DDC-A18756E1E207}" type="parTrans" cxnId="{66ADEC8D-47F8-49F4-9873-973819474EFF}">
      <dgm:prSet/>
      <dgm:spPr/>
      <dgm:t>
        <a:bodyPr/>
        <a:lstStyle/>
        <a:p>
          <a:endParaRPr lang="fr-FR"/>
        </a:p>
      </dgm:t>
    </dgm:pt>
    <dgm:pt modelId="{D06FD821-86D0-4FEC-9129-54583541D90B}" type="sibTrans" cxnId="{66ADEC8D-47F8-49F4-9873-973819474EFF}">
      <dgm:prSet/>
      <dgm:spPr/>
      <dgm:t>
        <a:bodyPr/>
        <a:lstStyle/>
        <a:p>
          <a:endParaRPr lang="fr-FR"/>
        </a:p>
      </dgm:t>
    </dgm:pt>
    <dgm:pt modelId="{33CD5C62-412B-409C-8F2F-1DB17462BE05}">
      <dgm:prSet phldrT="[Texte]"/>
      <dgm:spPr/>
      <dgm:t>
        <a:bodyPr/>
        <a:lstStyle/>
        <a:p>
          <a:r>
            <a:rPr lang="fr-FR"/>
            <a:t>Dépose sauvage interdite</a:t>
          </a:r>
        </a:p>
      </dgm:t>
    </dgm:pt>
    <dgm:pt modelId="{71314A9C-733D-44ED-9C31-9BE8D554F524}" type="parTrans" cxnId="{00598032-C250-488A-AEF2-9D53597FD5F2}">
      <dgm:prSet/>
      <dgm:spPr/>
      <dgm:t>
        <a:bodyPr/>
        <a:lstStyle/>
        <a:p>
          <a:endParaRPr lang="fr-FR"/>
        </a:p>
      </dgm:t>
    </dgm:pt>
    <dgm:pt modelId="{B2C725DE-AB04-4481-B047-88C3C6F48FB3}" type="sibTrans" cxnId="{00598032-C250-488A-AEF2-9D53597FD5F2}">
      <dgm:prSet/>
      <dgm:spPr/>
      <dgm:t>
        <a:bodyPr/>
        <a:lstStyle/>
        <a:p>
          <a:endParaRPr lang="fr-FR"/>
        </a:p>
      </dgm:t>
    </dgm:pt>
    <dgm:pt modelId="{8733DCF9-A359-4B9A-9364-233F2610F384}">
      <dgm:prSet phldrT="[Texte]"/>
      <dgm:spPr/>
      <dgm:t>
        <a:bodyPr/>
        <a:lstStyle/>
        <a:p>
          <a:pPr marL="228600" indent="0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dirty="0"/>
        </a:p>
      </dgm:t>
    </dgm:pt>
    <dgm:pt modelId="{90BFDC59-3EB4-46FE-9D63-06108B96D434}" type="parTrans" cxnId="{B1C6B662-FFFC-40F7-8B48-0CCAFF08B5B7}">
      <dgm:prSet/>
      <dgm:spPr/>
      <dgm:t>
        <a:bodyPr/>
        <a:lstStyle/>
        <a:p>
          <a:endParaRPr lang="fr-FR"/>
        </a:p>
      </dgm:t>
    </dgm:pt>
    <dgm:pt modelId="{CDD9B90F-AFA9-4892-BD4B-712A3285BB09}" type="sibTrans" cxnId="{B1C6B662-FFFC-40F7-8B48-0CCAFF08B5B7}">
      <dgm:prSet/>
      <dgm:spPr/>
      <dgm:t>
        <a:bodyPr/>
        <a:lstStyle/>
        <a:p>
          <a:endParaRPr lang="fr-FR"/>
        </a:p>
      </dgm:t>
    </dgm:pt>
    <dgm:pt modelId="{B5A826EE-E7E0-438D-BE15-6AF953F8C275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/>
            <a:t> Suivant la température du compartiment, la température produit évolue plus ou moins vite</a:t>
          </a:r>
        </a:p>
      </dgm:t>
    </dgm:pt>
    <dgm:pt modelId="{29A2CF6A-D263-4E31-B445-87E69C4A8D25}" type="parTrans" cxnId="{3BD3BBBD-8611-4A8E-B875-A040867B690B}">
      <dgm:prSet/>
      <dgm:spPr/>
      <dgm:t>
        <a:bodyPr/>
        <a:lstStyle/>
        <a:p>
          <a:endParaRPr lang="fr-FR"/>
        </a:p>
      </dgm:t>
    </dgm:pt>
    <dgm:pt modelId="{BD109466-6523-4F2E-928B-837C4CFD426D}" type="sibTrans" cxnId="{3BD3BBBD-8611-4A8E-B875-A040867B690B}">
      <dgm:prSet/>
      <dgm:spPr/>
      <dgm:t>
        <a:bodyPr/>
        <a:lstStyle/>
        <a:p>
          <a:endParaRPr lang="fr-FR"/>
        </a:p>
      </dgm:t>
    </dgm:pt>
    <dgm:pt modelId="{4E53931C-972E-4ABC-A988-FE1BE1293BEE}">
      <dgm:prSet phldrT="[Texte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/>
            <a:t>Suivre l’évolution de la température</a:t>
          </a:r>
        </a:p>
      </dgm:t>
    </dgm:pt>
    <dgm:pt modelId="{3EA5CEAD-A82C-4082-A82D-AD6C5A932763}" type="parTrans" cxnId="{3B466CAD-5F83-4D1C-B0A7-4C41887A5BC0}">
      <dgm:prSet/>
      <dgm:spPr/>
      <dgm:t>
        <a:bodyPr/>
        <a:lstStyle/>
        <a:p>
          <a:endParaRPr lang="fr-FR"/>
        </a:p>
      </dgm:t>
    </dgm:pt>
    <dgm:pt modelId="{C71E2E16-FF4F-4CD4-AF18-01F78E814AB2}" type="sibTrans" cxnId="{3B466CAD-5F83-4D1C-B0A7-4C41887A5BC0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2"/>
      <dgm:spPr/>
    </dgm:pt>
    <dgm:pt modelId="{9082A787-8A6B-46FB-8862-227CEF120EC6}" type="pres">
      <dgm:prSet presAssocID="{21E45D2C-C304-4ABD-B612-E17A617AC7D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2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86ED0E0F-67FB-423E-8FCA-00190D1C540B}" type="pres">
      <dgm:prSet presAssocID="{237D7A21-AD7F-46AB-8107-FB1E7876CB60}" presName="parentLin" presStyleCnt="0"/>
      <dgm:spPr/>
    </dgm:pt>
    <dgm:pt modelId="{CAEFA3B7-D0AC-426D-9060-4586E4E602CC}" type="pres">
      <dgm:prSet presAssocID="{237D7A21-AD7F-46AB-8107-FB1E7876CB60}" presName="parentLeftMargin" presStyleLbl="node1" presStyleIdx="0" presStyleCnt="2"/>
      <dgm:spPr/>
    </dgm:pt>
    <dgm:pt modelId="{3AAA1495-615F-4B2D-9E0F-A3AB958C4822}" type="pres">
      <dgm:prSet presAssocID="{237D7A21-AD7F-46AB-8107-FB1E7876CB6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FBE571E-20AA-4D2A-9B5E-7BD18213EE6E}" type="pres">
      <dgm:prSet presAssocID="{237D7A21-AD7F-46AB-8107-FB1E7876CB60}" presName="negativeSpace" presStyleCnt="0"/>
      <dgm:spPr/>
    </dgm:pt>
    <dgm:pt modelId="{426EA078-943C-435C-96F9-A2CA142C5697}" type="pres">
      <dgm:prSet presAssocID="{237D7A21-AD7F-46AB-8107-FB1E7876CB6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9B10D09-210A-44FA-9BE3-884012447371}" type="presOf" srcId="{38F319CF-8840-4FA5-87B7-AE771ECBAC0D}" destId="{384CF8A7-0EB6-4684-B2BB-96E7476DB0BE}" srcOrd="0" destOrd="0" presId="urn:microsoft.com/office/officeart/2005/8/layout/list1"/>
    <dgm:cxn modelId="{67927E09-7994-48DC-8C50-294125AF8F90}" type="presOf" srcId="{6431AD91-6842-4DC7-9FE0-567FDF4F495D}" destId="{91CBD9E5-1A77-4E42-80EA-665B8F400B1E}" srcOrd="0" destOrd="0" presId="urn:microsoft.com/office/officeart/2005/8/layout/list1"/>
    <dgm:cxn modelId="{86E4B70B-9010-42ED-850A-9727C8D7D251}" type="presOf" srcId="{21E45D2C-C304-4ABD-B612-E17A617AC7D5}" destId="{9082A787-8A6B-46FB-8862-227CEF120EC6}" srcOrd="1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7AED0411-16E3-4454-B056-3DACDAF55158}" srcId="{6431AD91-6842-4DC7-9FE0-567FDF4F495D}" destId="{237D7A21-AD7F-46AB-8107-FB1E7876CB60}" srcOrd="1" destOrd="0" parTransId="{25EB2172-3859-4514-82B3-260548EB074A}" sibTransId="{DBFD0B03-CE95-4279-AB16-D881CE282EC2}"/>
    <dgm:cxn modelId="{1A7A4F1F-DA95-4F94-9389-108344743728}" type="presOf" srcId="{4E53931C-972E-4ABC-A988-FE1BE1293BEE}" destId="{426EA078-943C-435C-96F9-A2CA142C5697}" srcOrd="0" destOrd="1" presId="urn:microsoft.com/office/officeart/2005/8/layout/list1"/>
    <dgm:cxn modelId="{0589FD22-09AD-4EF1-923B-BE035E6BE2A7}" type="presOf" srcId="{8733DCF9-A359-4B9A-9364-233F2610F384}" destId="{426EA078-943C-435C-96F9-A2CA142C5697}" srcOrd="0" destOrd="3" presId="urn:microsoft.com/office/officeart/2005/8/layout/list1"/>
    <dgm:cxn modelId="{00598032-C250-488A-AEF2-9D53597FD5F2}" srcId="{21E45D2C-C304-4ABD-B612-E17A617AC7D5}" destId="{33CD5C62-412B-409C-8F2F-1DB17462BE05}" srcOrd="1" destOrd="0" parTransId="{71314A9C-733D-44ED-9C31-9BE8D554F524}" sibTransId="{B2C725DE-AB04-4481-B047-88C3C6F48FB3}"/>
    <dgm:cxn modelId="{6EE9C83A-DD44-4096-A726-533B72857842}" type="presOf" srcId="{237D7A21-AD7F-46AB-8107-FB1E7876CB60}" destId="{CAEFA3B7-D0AC-426D-9060-4586E4E602CC}" srcOrd="0" destOrd="0" presId="urn:microsoft.com/office/officeart/2005/8/layout/list1"/>
    <dgm:cxn modelId="{F32E405C-B869-41C0-B0E6-7FB44A2BA120}" type="presOf" srcId="{B63BDCC6-07DF-4ABA-8B42-6C4FC040CE14}" destId="{426EA078-943C-435C-96F9-A2CA142C5697}" srcOrd="0" destOrd="0" presId="urn:microsoft.com/office/officeart/2005/8/layout/list1"/>
    <dgm:cxn modelId="{B1C6B662-FFFC-40F7-8B48-0CCAFF08B5B7}" srcId="{237D7A21-AD7F-46AB-8107-FB1E7876CB60}" destId="{8733DCF9-A359-4B9A-9364-233F2610F384}" srcOrd="3" destOrd="0" parTransId="{90BFDC59-3EB4-46FE-9D63-06108B96D434}" sibTransId="{CDD9B90F-AFA9-4892-BD4B-712A3285BB09}"/>
    <dgm:cxn modelId="{85FE6773-1747-427A-A74B-5C1F55C3BB37}" type="presOf" srcId="{21E45D2C-C304-4ABD-B612-E17A617AC7D5}" destId="{8E38654A-E4E5-4978-A283-BBCC3FF4F2C2}" srcOrd="0" destOrd="0" presId="urn:microsoft.com/office/officeart/2005/8/layout/list1"/>
    <dgm:cxn modelId="{66ADEC8D-47F8-49F4-9873-973819474EFF}" srcId="{237D7A21-AD7F-46AB-8107-FB1E7876CB60}" destId="{B63BDCC6-07DF-4ABA-8B42-6C4FC040CE14}" srcOrd="0" destOrd="0" parTransId="{58DEC5BC-00A8-4D1D-8DDC-A18756E1E207}" sibTransId="{D06FD821-86D0-4FEC-9129-54583541D90B}"/>
    <dgm:cxn modelId="{203C0898-1233-4DB1-8C37-FB1938BD46BD}" type="presOf" srcId="{B5A826EE-E7E0-438D-BE15-6AF953F8C275}" destId="{426EA078-943C-435C-96F9-A2CA142C5697}" srcOrd="0" destOrd="2" presId="urn:microsoft.com/office/officeart/2005/8/layout/list1"/>
    <dgm:cxn modelId="{1F2FC5A1-4534-412D-BCA2-0F11F498A76D}" type="presOf" srcId="{33CD5C62-412B-409C-8F2F-1DB17462BE05}" destId="{384CF8A7-0EB6-4684-B2BB-96E7476DB0BE}" srcOrd="0" destOrd="1" presId="urn:microsoft.com/office/officeart/2005/8/layout/list1"/>
    <dgm:cxn modelId="{3B466CAD-5F83-4D1C-B0A7-4C41887A5BC0}" srcId="{237D7A21-AD7F-46AB-8107-FB1E7876CB60}" destId="{4E53931C-972E-4ABC-A988-FE1BE1293BEE}" srcOrd="1" destOrd="0" parTransId="{3EA5CEAD-A82C-4082-A82D-AD6C5A932763}" sibTransId="{C71E2E16-FF4F-4CD4-AF18-01F78E814AB2}"/>
    <dgm:cxn modelId="{3BD3BBBD-8611-4A8E-B875-A040867B690B}" srcId="{237D7A21-AD7F-46AB-8107-FB1E7876CB60}" destId="{B5A826EE-E7E0-438D-BE15-6AF953F8C275}" srcOrd="2" destOrd="0" parTransId="{29A2CF6A-D263-4E31-B445-87E69C4A8D25}" sibTransId="{BD109466-6523-4F2E-928B-837C4CFD426D}"/>
    <dgm:cxn modelId="{122FEFBE-31A9-442A-8BB4-BA21285CCDBF}" srcId="{21E45D2C-C304-4ABD-B612-E17A617AC7D5}" destId="{38F319CF-8840-4FA5-87B7-AE771ECBAC0D}" srcOrd="0" destOrd="0" parTransId="{9CFFA45E-6462-4128-9752-899375997444}" sibTransId="{8486DE9E-6DE9-430D-BFCF-4ADDB780BBDF}"/>
    <dgm:cxn modelId="{73B101CA-FD9F-4A9D-80F2-7A7687618CBF}" type="presOf" srcId="{237D7A21-AD7F-46AB-8107-FB1E7876CB60}" destId="{3AAA1495-615F-4B2D-9E0F-A3AB958C4822}" srcOrd="1" destOrd="0" presId="urn:microsoft.com/office/officeart/2005/8/layout/list1"/>
    <dgm:cxn modelId="{3A95D722-B236-4B69-9E17-CF956DC44499}" type="presParOf" srcId="{91CBD9E5-1A77-4E42-80EA-665B8F400B1E}" destId="{6C0A0AC5-9F19-4ADF-AD63-2A27C2121498}" srcOrd="0" destOrd="0" presId="urn:microsoft.com/office/officeart/2005/8/layout/list1"/>
    <dgm:cxn modelId="{9D2859ED-5418-492F-A02D-18407754206A}" type="presParOf" srcId="{6C0A0AC5-9F19-4ADF-AD63-2A27C2121498}" destId="{8E38654A-E4E5-4978-A283-BBCC3FF4F2C2}" srcOrd="0" destOrd="0" presId="urn:microsoft.com/office/officeart/2005/8/layout/list1"/>
    <dgm:cxn modelId="{B5F3245F-7B0D-44B1-9017-DEB472E5B965}" type="presParOf" srcId="{6C0A0AC5-9F19-4ADF-AD63-2A27C2121498}" destId="{9082A787-8A6B-46FB-8862-227CEF120EC6}" srcOrd="1" destOrd="0" presId="urn:microsoft.com/office/officeart/2005/8/layout/list1"/>
    <dgm:cxn modelId="{BDC715FC-4BF8-4705-8FA0-0193E1DA664E}" type="presParOf" srcId="{91CBD9E5-1A77-4E42-80EA-665B8F400B1E}" destId="{A2CB2B0A-D0D1-443A-A39A-1F89838E12A2}" srcOrd="1" destOrd="0" presId="urn:microsoft.com/office/officeart/2005/8/layout/list1"/>
    <dgm:cxn modelId="{2597EFC2-5487-460A-89C1-C9C21402D2CB}" type="presParOf" srcId="{91CBD9E5-1A77-4E42-80EA-665B8F400B1E}" destId="{384CF8A7-0EB6-4684-B2BB-96E7476DB0BE}" srcOrd="2" destOrd="0" presId="urn:microsoft.com/office/officeart/2005/8/layout/list1"/>
    <dgm:cxn modelId="{9863176C-4007-435F-8974-DDCB75981E8F}" type="presParOf" srcId="{91CBD9E5-1A77-4E42-80EA-665B8F400B1E}" destId="{28532A2D-0794-4354-8979-9C8F210A3350}" srcOrd="3" destOrd="0" presId="urn:microsoft.com/office/officeart/2005/8/layout/list1"/>
    <dgm:cxn modelId="{4B67BB9C-469A-44B7-BCE6-B4EFDC8151DC}" type="presParOf" srcId="{91CBD9E5-1A77-4E42-80EA-665B8F400B1E}" destId="{86ED0E0F-67FB-423E-8FCA-00190D1C540B}" srcOrd="4" destOrd="0" presId="urn:microsoft.com/office/officeart/2005/8/layout/list1"/>
    <dgm:cxn modelId="{10C5BEC5-461B-414D-8AC5-F689B886F416}" type="presParOf" srcId="{86ED0E0F-67FB-423E-8FCA-00190D1C540B}" destId="{CAEFA3B7-D0AC-426D-9060-4586E4E602CC}" srcOrd="0" destOrd="0" presId="urn:microsoft.com/office/officeart/2005/8/layout/list1"/>
    <dgm:cxn modelId="{4FAEAD5D-A24D-4A2D-8730-1255E44EDB28}" type="presParOf" srcId="{86ED0E0F-67FB-423E-8FCA-00190D1C540B}" destId="{3AAA1495-615F-4B2D-9E0F-A3AB958C4822}" srcOrd="1" destOrd="0" presId="urn:microsoft.com/office/officeart/2005/8/layout/list1"/>
    <dgm:cxn modelId="{DCFB4421-DB8C-47C0-846E-99F6CA69531A}" type="presParOf" srcId="{91CBD9E5-1A77-4E42-80EA-665B8F400B1E}" destId="{0FBE571E-20AA-4D2A-9B5E-7BD18213EE6E}" srcOrd="5" destOrd="0" presId="urn:microsoft.com/office/officeart/2005/8/layout/list1"/>
    <dgm:cxn modelId="{9B67648D-BCCA-4CBD-9C0E-0458DDE16134}" type="presParOf" srcId="{91CBD9E5-1A77-4E42-80EA-665B8F400B1E}" destId="{426EA078-943C-435C-96F9-A2CA142C569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5E8DBF-834D-4334-BCF8-F97D7ECA4C2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D80C4F9-137D-44FF-8E8B-32CFEECD79E5}">
      <dgm:prSet phldrT="[Texte]"/>
      <dgm:spPr/>
      <dgm:t>
        <a:bodyPr/>
        <a:lstStyle/>
        <a:p>
          <a:r>
            <a:rPr lang="fr-FR"/>
            <a:t>1. Bonnes pratiques à respecter</a:t>
          </a:r>
        </a:p>
      </dgm:t>
    </dgm:pt>
    <dgm:pt modelId="{E8A9D9ED-FC18-4027-800C-6B46D79719C7}" type="parTrans" cxnId="{53AC2509-C030-4070-94D0-F18F9AFADA8B}">
      <dgm:prSet/>
      <dgm:spPr/>
      <dgm:t>
        <a:bodyPr/>
        <a:lstStyle/>
        <a:p>
          <a:endParaRPr lang="fr-FR"/>
        </a:p>
      </dgm:t>
    </dgm:pt>
    <dgm:pt modelId="{6904E8BC-479D-4A6D-B461-DE2A65DFEF97}" type="sibTrans" cxnId="{53AC2509-C030-4070-94D0-F18F9AFADA8B}">
      <dgm:prSet/>
      <dgm:spPr/>
      <dgm:t>
        <a:bodyPr/>
        <a:lstStyle/>
        <a:p>
          <a:endParaRPr lang="fr-FR"/>
        </a:p>
      </dgm:t>
    </dgm:pt>
    <dgm:pt modelId="{B7A5B676-11EE-4905-A4AE-7084363CDB48}">
      <dgm:prSet phldrT="[Texte]"/>
      <dgm:spPr/>
      <dgm:t>
        <a:bodyPr/>
        <a:lstStyle/>
        <a:p>
          <a:r>
            <a:rPr lang="fr-FR"/>
            <a:t>2. Contrôles températures</a:t>
          </a:r>
        </a:p>
      </dgm:t>
    </dgm:pt>
    <dgm:pt modelId="{1D24C7A9-FC40-4D73-BE9B-1B980F01834C}" type="parTrans" cxnId="{07B3D6DC-D346-4B9C-9093-B80FE9AF9EE3}">
      <dgm:prSet/>
      <dgm:spPr/>
      <dgm:t>
        <a:bodyPr/>
        <a:lstStyle/>
        <a:p>
          <a:endParaRPr lang="fr-FR"/>
        </a:p>
      </dgm:t>
    </dgm:pt>
    <dgm:pt modelId="{B9BEE276-BBF5-4267-ACC5-24C5EF88E32D}" type="sibTrans" cxnId="{07B3D6DC-D346-4B9C-9093-B80FE9AF9EE3}">
      <dgm:prSet/>
      <dgm:spPr/>
      <dgm:t>
        <a:bodyPr/>
        <a:lstStyle/>
        <a:p>
          <a:endParaRPr lang="fr-FR"/>
        </a:p>
      </dgm:t>
    </dgm:pt>
    <dgm:pt modelId="{4ABF6B53-FE8E-4BFA-ADAB-C8AA3C76C204}">
      <dgm:prSet phldrT="[Texte]"/>
      <dgm:spPr/>
      <dgm:t>
        <a:bodyPr/>
        <a:lstStyle/>
        <a:p>
          <a:r>
            <a:rPr lang="fr-FR" dirty="0"/>
            <a:t>T°C du camions au 1</a:t>
          </a:r>
          <a:r>
            <a:rPr lang="fr-FR" baseline="30000" dirty="0"/>
            <a:t>er</a:t>
          </a:r>
          <a:r>
            <a:rPr lang="fr-FR" dirty="0"/>
            <a:t> et dernier client, si absence de </a:t>
          </a:r>
          <a:r>
            <a:rPr lang="fr-FR" i="1" dirty="0" err="1"/>
            <a:t>Masternaut</a:t>
          </a:r>
          <a:endParaRPr lang="fr-FR" i="1" dirty="0"/>
        </a:p>
      </dgm:t>
    </dgm:pt>
    <dgm:pt modelId="{B5B1FEE0-A557-4A33-8443-E9737D15777F}" type="parTrans" cxnId="{5B36CEB7-4B14-4B68-A6B3-CBE65ADB841B}">
      <dgm:prSet/>
      <dgm:spPr/>
      <dgm:t>
        <a:bodyPr/>
        <a:lstStyle/>
        <a:p>
          <a:endParaRPr lang="fr-FR"/>
        </a:p>
      </dgm:t>
    </dgm:pt>
    <dgm:pt modelId="{63459B4C-2292-45AA-90A8-6195C379146B}" type="sibTrans" cxnId="{5B36CEB7-4B14-4B68-A6B3-CBE65ADB841B}">
      <dgm:prSet/>
      <dgm:spPr/>
      <dgm:t>
        <a:bodyPr/>
        <a:lstStyle/>
        <a:p>
          <a:endParaRPr lang="fr-FR"/>
        </a:p>
      </dgm:t>
    </dgm:pt>
    <dgm:pt modelId="{788B93A9-5FD3-423D-8B6A-1A6E72CBEB3C}">
      <dgm:prSet phldrT="[Texte]"/>
      <dgm:spPr/>
      <dgm:t>
        <a:bodyPr/>
        <a:lstStyle/>
        <a:p>
          <a:r>
            <a:rPr lang="fr-FR" dirty="0"/>
            <a:t>T°C des produits au retour au dépôt</a:t>
          </a:r>
        </a:p>
      </dgm:t>
    </dgm:pt>
    <dgm:pt modelId="{9D6B504E-5B2C-4F11-B6BF-8DB77F0B08F0}" type="parTrans" cxnId="{C08072EC-3CE3-49A7-B7CD-382E5A7D435B}">
      <dgm:prSet/>
      <dgm:spPr/>
      <dgm:t>
        <a:bodyPr/>
        <a:lstStyle/>
        <a:p>
          <a:endParaRPr lang="fr-FR"/>
        </a:p>
      </dgm:t>
    </dgm:pt>
    <dgm:pt modelId="{01CDCB88-9571-4E0D-8395-720A9CAE4E13}" type="sibTrans" cxnId="{C08072EC-3CE3-49A7-B7CD-382E5A7D435B}">
      <dgm:prSet/>
      <dgm:spPr/>
      <dgm:t>
        <a:bodyPr/>
        <a:lstStyle/>
        <a:p>
          <a:endParaRPr lang="fr-FR"/>
        </a:p>
      </dgm:t>
    </dgm:pt>
    <dgm:pt modelId="{B5C2BBD7-C933-4458-8EEC-31623D55C95E}">
      <dgm:prSet phldrT="[Texte]"/>
      <dgm:spPr/>
      <dgm:t>
        <a:bodyPr/>
        <a:lstStyle/>
        <a:p>
          <a:r>
            <a:rPr lang="fr-FR"/>
            <a:t>Rester attentif au fonctionnement du groupe frigo tout au long de la tournée</a:t>
          </a:r>
          <a:endParaRPr lang="fr-FR" dirty="0"/>
        </a:p>
      </dgm:t>
    </dgm:pt>
    <dgm:pt modelId="{EE2697FA-4E6B-4B83-B35B-CE6A17150AAE}" type="parTrans" cxnId="{72CDDC67-FF0F-4DC1-8B11-911922A388A8}">
      <dgm:prSet/>
      <dgm:spPr/>
      <dgm:t>
        <a:bodyPr/>
        <a:lstStyle/>
        <a:p>
          <a:endParaRPr lang="fr-FR"/>
        </a:p>
      </dgm:t>
    </dgm:pt>
    <dgm:pt modelId="{127A70F0-C9AF-44F9-879F-798CA769D785}" type="sibTrans" cxnId="{72CDDC67-FF0F-4DC1-8B11-911922A388A8}">
      <dgm:prSet/>
      <dgm:spPr/>
      <dgm:t>
        <a:bodyPr/>
        <a:lstStyle/>
        <a:p>
          <a:endParaRPr lang="fr-FR"/>
        </a:p>
      </dgm:t>
    </dgm:pt>
    <dgm:pt modelId="{C11E8919-B5DC-421E-856F-4C9E08DC2624}">
      <dgm:prSet phldrT="[Texte]"/>
      <dgm:spPr/>
      <dgm:t>
        <a:bodyPr/>
        <a:lstStyle/>
        <a:p>
          <a:r>
            <a:rPr lang="fr-FR" dirty="0"/>
            <a:t>Maintenir les portes des caisses fermées autant de possible</a:t>
          </a:r>
        </a:p>
      </dgm:t>
    </dgm:pt>
    <dgm:pt modelId="{E8EAC2A1-470C-4ADD-81A9-1B3FA27CEB45}" type="parTrans" cxnId="{ABC0BCD7-4291-49E9-84E5-EB4EFC880447}">
      <dgm:prSet/>
      <dgm:spPr/>
      <dgm:t>
        <a:bodyPr/>
        <a:lstStyle/>
        <a:p>
          <a:endParaRPr lang="fr-FR"/>
        </a:p>
      </dgm:t>
    </dgm:pt>
    <dgm:pt modelId="{6CE29616-5030-4D7D-8E3D-744DA30E29C4}" type="sibTrans" cxnId="{ABC0BCD7-4291-49E9-84E5-EB4EFC880447}">
      <dgm:prSet/>
      <dgm:spPr/>
      <dgm:t>
        <a:bodyPr/>
        <a:lstStyle/>
        <a:p>
          <a:endParaRPr lang="fr-FR"/>
        </a:p>
      </dgm:t>
    </dgm:pt>
    <dgm:pt modelId="{A5964F61-389C-45F8-99F4-4C0A40DD4926}">
      <dgm:prSet phldrT="[Texte]"/>
      <dgm:spPr/>
      <dgm:t>
        <a:bodyPr/>
        <a:lstStyle/>
        <a:p>
          <a:r>
            <a:rPr lang="fr-FR" dirty="0"/>
            <a:t>Prévenir votre responsable de tout anomalie</a:t>
          </a:r>
        </a:p>
      </dgm:t>
    </dgm:pt>
    <dgm:pt modelId="{7AEF8500-3D1E-4A85-9F5A-7E8FDE825AAA}" type="parTrans" cxnId="{32FF3ECF-C9BE-4829-8DE1-A75814844025}">
      <dgm:prSet/>
      <dgm:spPr/>
      <dgm:t>
        <a:bodyPr/>
        <a:lstStyle/>
        <a:p>
          <a:endParaRPr lang="fr-FR"/>
        </a:p>
      </dgm:t>
    </dgm:pt>
    <dgm:pt modelId="{3E6BC254-8B37-45C2-99D4-84E5A2B79300}" type="sibTrans" cxnId="{32FF3ECF-C9BE-4829-8DE1-A75814844025}">
      <dgm:prSet/>
      <dgm:spPr/>
      <dgm:t>
        <a:bodyPr/>
        <a:lstStyle/>
        <a:p>
          <a:endParaRPr lang="fr-FR"/>
        </a:p>
      </dgm:t>
    </dgm:pt>
    <dgm:pt modelId="{79605E3C-1136-42CC-B1DC-E3E09731F1BD}">
      <dgm:prSet phldrT="[Texte]"/>
      <dgm:spPr/>
      <dgm:t>
        <a:bodyPr/>
        <a:lstStyle/>
        <a:p>
          <a:r>
            <a:rPr lang="fr-FR" dirty="0"/>
            <a:t>Règles d’hygiène à respecter : Tenue Propre, Plaies pansées, Respect d’un planning de nettoyage des camions… </a:t>
          </a:r>
        </a:p>
      </dgm:t>
    </dgm:pt>
    <dgm:pt modelId="{62ED1BFE-BCC2-4A56-8948-A2214CA3A50B}" type="parTrans" cxnId="{4CFF8B69-7C8D-4F66-80F0-ED847464EE63}">
      <dgm:prSet/>
      <dgm:spPr/>
      <dgm:t>
        <a:bodyPr/>
        <a:lstStyle/>
        <a:p>
          <a:endParaRPr lang="fr-FR"/>
        </a:p>
      </dgm:t>
    </dgm:pt>
    <dgm:pt modelId="{C80709D9-93A6-411C-856C-6D25265A96A7}" type="sibTrans" cxnId="{4CFF8B69-7C8D-4F66-80F0-ED847464EE63}">
      <dgm:prSet/>
      <dgm:spPr/>
      <dgm:t>
        <a:bodyPr/>
        <a:lstStyle/>
        <a:p>
          <a:endParaRPr lang="fr-FR"/>
        </a:p>
      </dgm:t>
    </dgm:pt>
    <dgm:pt modelId="{0B22541C-FE23-453C-A1F4-B39D1BAA3EC5}">
      <dgm:prSet phldrT="[Texte]"/>
      <dgm:spPr/>
      <dgm:t>
        <a:bodyPr/>
        <a:lstStyle/>
        <a:p>
          <a:r>
            <a:rPr lang="fr-FR" dirty="0"/>
            <a:t>Manipuler les produits et les cartons avec précaution</a:t>
          </a:r>
        </a:p>
      </dgm:t>
    </dgm:pt>
    <dgm:pt modelId="{D6F4C06E-30D8-4F31-BE13-2F4D9D5BA120}" type="parTrans" cxnId="{1131E9BC-7AD9-4090-8C4E-D7725DD1475A}">
      <dgm:prSet/>
      <dgm:spPr/>
      <dgm:t>
        <a:bodyPr/>
        <a:lstStyle/>
        <a:p>
          <a:endParaRPr lang="fr-FR"/>
        </a:p>
      </dgm:t>
    </dgm:pt>
    <dgm:pt modelId="{1E558A68-A831-4399-99BD-B742740E1B6B}" type="sibTrans" cxnId="{1131E9BC-7AD9-4090-8C4E-D7725DD1475A}">
      <dgm:prSet/>
      <dgm:spPr/>
      <dgm:t>
        <a:bodyPr/>
        <a:lstStyle/>
        <a:p>
          <a:endParaRPr lang="fr-FR"/>
        </a:p>
      </dgm:t>
    </dgm:pt>
    <dgm:pt modelId="{1115EE08-625A-4CC2-857E-ADA6B6A35C1B}">
      <dgm:prSet phldrT="[Texte]"/>
      <dgm:spPr/>
      <dgm:t>
        <a:bodyPr/>
        <a:lstStyle/>
        <a:p>
          <a:r>
            <a:rPr lang="fr-FR" dirty="0"/>
            <a:t>Charger et décharger le camion le plus rapidement possible</a:t>
          </a:r>
        </a:p>
      </dgm:t>
    </dgm:pt>
    <dgm:pt modelId="{747E5713-DA0D-4020-A493-F93D0FBE73DA}" type="parTrans" cxnId="{CBC9DCEC-5EB6-4F0B-8E5B-A9DB95D2F68A}">
      <dgm:prSet/>
      <dgm:spPr/>
      <dgm:t>
        <a:bodyPr/>
        <a:lstStyle/>
        <a:p>
          <a:endParaRPr lang="fr-FR"/>
        </a:p>
      </dgm:t>
    </dgm:pt>
    <dgm:pt modelId="{82AF4380-5FE9-4FCC-B44B-D0EA0DE90F5C}" type="sibTrans" cxnId="{CBC9DCEC-5EB6-4F0B-8E5B-A9DB95D2F68A}">
      <dgm:prSet/>
      <dgm:spPr/>
      <dgm:t>
        <a:bodyPr/>
        <a:lstStyle/>
        <a:p>
          <a:endParaRPr lang="fr-FR"/>
        </a:p>
      </dgm:t>
    </dgm:pt>
    <dgm:pt modelId="{0EE82F1C-3F49-4D58-BF4F-A29EAE2427D2}" type="pres">
      <dgm:prSet presAssocID="{805E8DBF-834D-4334-BCF8-F97D7ECA4C2C}" presName="linear" presStyleCnt="0">
        <dgm:presLayoutVars>
          <dgm:dir/>
          <dgm:animLvl val="lvl"/>
          <dgm:resizeHandles val="exact"/>
        </dgm:presLayoutVars>
      </dgm:prSet>
      <dgm:spPr/>
    </dgm:pt>
    <dgm:pt modelId="{01EB4F36-D285-4252-9013-18989DD7B9EB}" type="pres">
      <dgm:prSet presAssocID="{5D80C4F9-137D-44FF-8E8B-32CFEECD79E5}" presName="parentLin" presStyleCnt="0"/>
      <dgm:spPr/>
    </dgm:pt>
    <dgm:pt modelId="{25E5C862-2242-4D3E-9168-611299895E84}" type="pres">
      <dgm:prSet presAssocID="{5D80C4F9-137D-44FF-8E8B-32CFEECD79E5}" presName="parentLeftMargin" presStyleLbl="node1" presStyleIdx="0" presStyleCnt="2"/>
      <dgm:spPr/>
    </dgm:pt>
    <dgm:pt modelId="{8262B916-BFCD-49DA-8B80-23CB66841F33}" type="pres">
      <dgm:prSet presAssocID="{5D80C4F9-137D-44FF-8E8B-32CFEECD79E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D04F71D-20FA-48FD-9428-0C95A5F3F4DC}" type="pres">
      <dgm:prSet presAssocID="{5D80C4F9-137D-44FF-8E8B-32CFEECD79E5}" presName="negativeSpace" presStyleCnt="0"/>
      <dgm:spPr/>
    </dgm:pt>
    <dgm:pt modelId="{BF5214A7-B4CF-411C-AB44-3239C14EB9F8}" type="pres">
      <dgm:prSet presAssocID="{5D80C4F9-137D-44FF-8E8B-32CFEECD79E5}" presName="childText" presStyleLbl="conFgAcc1" presStyleIdx="0" presStyleCnt="2">
        <dgm:presLayoutVars>
          <dgm:bulletEnabled val="1"/>
        </dgm:presLayoutVars>
      </dgm:prSet>
      <dgm:spPr/>
    </dgm:pt>
    <dgm:pt modelId="{CE2727A5-B587-4A20-A02B-2279706087B7}" type="pres">
      <dgm:prSet presAssocID="{6904E8BC-479D-4A6D-B461-DE2A65DFEF97}" presName="spaceBetweenRectangles" presStyleCnt="0"/>
      <dgm:spPr/>
    </dgm:pt>
    <dgm:pt modelId="{1067B85E-608B-480A-A6B7-8C0242AEBD4D}" type="pres">
      <dgm:prSet presAssocID="{B7A5B676-11EE-4905-A4AE-7084363CDB48}" presName="parentLin" presStyleCnt="0"/>
      <dgm:spPr/>
    </dgm:pt>
    <dgm:pt modelId="{DACA3AAB-A90F-4839-A851-88BA69B73603}" type="pres">
      <dgm:prSet presAssocID="{B7A5B676-11EE-4905-A4AE-7084363CDB48}" presName="parentLeftMargin" presStyleLbl="node1" presStyleIdx="0" presStyleCnt="2"/>
      <dgm:spPr/>
    </dgm:pt>
    <dgm:pt modelId="{B594597C-8604-4CBF-BCE1-08234AF5924D}" type="pres">
      <dgm:prSet presAssocID="{B7A5B676-11EE-4905-A4AE-7084363CDB4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826AA82-718F-4A00-96E1-9AC0377814F6}" type="pres">
      <dgm:prSet presAssocID="{B7A5B676-11EE-4905-A4AE-7084363CDB48}" presName="negativeSpace" presStyleCnt="0"/>
      <dgm:spPr/>
    </dgm:pt>
    <dgm:pt modelId="{08148772-0F3A-4712-9C41-153F189C8524}" type="pres">
      <dgm:prSet presAssocID="{B7A5B676-11EE-4905-A4AE-7084363CDB4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3AC2509-C030-4070-94D0-F18F9AFADA8B}" srcId="{805E8DBF-834D-4334-BCF8-F97D7ECA4C2C}" destId="{5D80C4F9-137D-44FF-8E8B-32CFEECD79E5}" srcOrd="0" destOrd="0" parTransId="{E8A9D9ED-FC18-4027-800C-6B46D79719C7}" sibTransId="{6904E8BC-479D-4A6D-B461-DE2A65DFEF97}"/>
    <dgm:cxn modelId="{F4773B0F-62A2-421A-B0A6-305EAE7FD5B1}" type="presOf" srcId="{A5964F61-389C-45F8-99F4-4C0A40DD4926}" destId="{BF5214A7-B4CF-411C-AB44-3239C14EB9F8}" srcOrd="0" destOrd="0" presId="urn:microsoft.com/office/officeart/2005/8/layout/list1"/>
    <dgm:cxn modelId="{B9B09935-22C2-4F83-88DB-592BCFCD3717}" type="presOf" srcId="{B5C2BBD7-C933-4458-8EEC-31623D55C95E}" destId="{08148772-0F3A-4712-9C41-153F189C8524}" srcOrd="0" destOrd="0" presId="urn:microsoft.com/office/officeart/2005/8/layout/list1"/>
    <dgm:cxn modelId="{091ADC36-E752-417A-8C84-E9156B750B19}" type="presOf" srcId="{B7A5B676-11EE-4905-A4AE-7084363CDB48}" destId="{DACA3AAB-A90F-4839-A851-88BA69B73603}" srcOrd="0" destOrd="0" presId="urn:microsoft.com/office/officeart/2005/8/layout/list1"/>
    <dgm:cxn modelId="{E1915E37-314E-4AE7-B851-F179FBFC5204}" type="presOf" srcId="{C11E8919-B5DC-421E-856F-4C9E08DC2624}" destId="{08148772-0F3A-4712-9C41-153F189C8524}" srcOrd="0" destOrd="1" presId="urn:microsoft.com/office/officeart/2005/8/layout/list1"/>
    <dgm:cxn modelId="{72CDDC67-FF0F-4DC1-8B11-911922A388A8}" srcId="{B7A5B676-11EE-4905-A4AE-7084363CDB48}" destId="{B5C2BBD7-C933-4458-8EEC-31623D55C95E}" srcOrd="0" destOrd="0" parTransId="{EE2697FA-4E6B-4B83-B35B-CE6A17150AAE}" sibTransId="{127A70F0-C9AF-44F9-879F-798CA769D785}"/>
    <dgm:cxn modelId="{4CFF8B69-7C8D-4F66-80F0-ED847464EE63}" srcId="{5D80C4F9-137D-44FF-8E8B-32CFEECD79E5}" destId="{79605E3C-1136-42CC-B1DC-E3E09731F1BD}" srcOrd="1" destOrd="0" parTransId="{62ED1BFE-BCC2-4A56-8948-A2214CA3A50B}" sibTransId="{C80709D9-93A6-411C-856C-6D25265A96A7}"/>
    <dgm:cxn modelId="{4BEDB36C-B5BB-41B4-B431-0F5B62A8747B}" type="presOf" srcId="{0B22541C-FE23-453C-A1F4-B39D1BAA3EC5}" destId="{BF5214A7-B4CF-411C-AB44-3239C14EB9F8}" srcOrd="0" destOrd="2" presId="urn:microsoft.com/office/officeart/2005/8/layout/list1"/>
    <dgm:cxn modelId="{D0B0655A-9CA8-4CBB-BE16-F9EB575E3566}" type="presOf" srcId="{788B93A9-5FD3-423D-8B6A-1A6E72CBEB3C}" destId="{08148772-0F3A-4712-9C41-153F189C8524}" srcOrd="0" destOrd="4" presId="urn:microsoft.com/office/officeart/2005/8/layout/list1"/>
    <dgm:cxn modelId="{141366A8-5A21-4566-8429-5A913DDC3AEA}" type="presOf" srcId="{B7A5B676-11EE-4905-A4AE-7084363CDB48}" destId="{B594597C-8604-4CBF-BCE1-08234AF5924D}" srcOrd="1" destOrd="0" presId="urn:microsoft.com/office/officeart/2005/8/layout/list1"/>
    <dgm:cxn modelId="{799475B0-EA61-4CAE-AE1A-A2B6157529AD}" type="presOf" srcId="{805E8DBF-834D-4334-BCF8-F97D7ECA4C2C}" destId="{0EE82F1C-3F49-4D58-BF4F-A29EAE2427D2}" srcOrd="0" destOrd="0" presId="urn:microsoft.com/office/officeart/2005/8/layout/list1"/>
    <dgm:cxn modelId="{7B34B7B7-D383-426A-A066-C67837E6A48A}" type="presOf" srcId="{79605E3C-1136-42CC-B1DC-E3E09731F1BD}" destId="{BF5214A7-B4CF-411C-AB44-3239C14EB9F8}" srcOrd="0" destOrd="1" presId="urn:microsoft.com/office/officeart/2005/8/layout/list1"/>
    <dgm:cxn modelId="{5B36CEB7-4B14-4B68-A6B3-CBE65ADB841B}" srcId="{B7A5B676-11EE-4905-A4AE-7084363CDB48}" destId="{4ABF6B53-FE8E-4BFA-ADAB-C8AA3C76C204}" srcOrd="3" destOrd="0" parTransId="{B5B1FEE0-A557-4A33-8443-E9737D15777F}" sibTransId="{63459B4C-2292-45AA-90A8-6195C379146B}"/>
    <dgm:cxn modelId="{1131E9BC-7AD9-4090-8C4E-D7725DD1475A}" srcId="{5D80C4F9-137D-44FF-8E8B-32CFEECD79E5}" destId="{0B22541C-FE23-453C-A1F4-B39D1BAA3EC5}" srcOrd="2" destOrd="0" parTransId="{D6F4C06E-30D8-4F31-BE13-2F4D9D5BA120}" sibTransId="{1E558A68-A831-4399-99BD-B742740E1B6B}"/>
    <dgm:cxn modelId="{32FF3ECF-C9BE-4829-8DE1-A75814844025}" srcId="{5D80C4F9-137D-44FF-8E8B-32CFEECD79E5}" destId="{A5964F61-389C-45F8-99F4-4C0A40DD4926}" srcOrd="0" destOrd="0" parTransId="{7AEF8500-3D1E-4A85-9F5A-7E8FDE825AAA}" sibTransId="{3E6BC254-8B37-45C2-99D4-84E5A2B79300}"/>
    <dgm:cxn modelId="{ABC0BCD7-4291-49E9-84E5-EB4EFC880447}" srcId="{B7A5B676-11EE-4905-A4AE-7084363CDB48}" destId="{C11E8919-B5DC-421E-856F-4C9E08DC2624}" srcOrd="1" destOrd="0" parTransId="{E8EAC2A1-470C-4ADD-81A9-1B3FA27CEB45}" sibTransId="{6CE29616-5030-4D7D-8E3D-744DA30E29C4}"/>
    <dgm:cxn modelId="{07B3D6DC-D346-4B9C-9093-B80FE9AF9EE3}" srcId="{805E8DBF-834D-4334-BCF8-F97D7ECA4C2C}" destId="{B7A5B676-11EE-4905-A4AE-7084363CDB48}" srcOrd="1" destOrd="0" parTransId="{1D24C7A9-FC40-4D73-BE9B-1B980F01834C}" sibTransId="{B9BEE276-BBF5-4267-ACC5-24C5EF88E32D}"/>
    <dgm:cxn modelId="{F419FADD-9741-40C1-9C59-C8BF9D0AF43C}" type="presOf" srcId="{5D80C4F9-137D-44FF-8E8B-32CFEECD79E5}" destId="{8262B916-BFCD-49DA-8B80-23CB66841F33}" srcOrd="1" destOrd="0" presId="urn:microsoft.com/office/officeart/2005/8/layout/list1"/>
    <dgm:cxn modelId="{2B2A99E8-C026-4BCC-B898-494E148B393D}" type="presOf" srcId="{4ABF6B53-FE8E-4BFA-ADAB-C8AA3C76C204}" destId="{08148772-0F3A-4712-9C41-153F189C8524}" srcOrd="0" destOrd="3" presId="urn:microsoft.com/office/officeart/2005/8/layout/list1"/>
    <dgm:cxn modelId="{4FE22BE9-D1DA-4D39-BF21-E3EB59D713EB}" type="presOf" srcId="{1115EE08-625A-4CC2-857E-ADA6B6A35C1B}" destId="{08148772-0F3A-4712-9C41-153F189C8524}" srcOrd="0" destOrd="2" presId="urn:microsoft.com/office/officeart/2005/8/layout/list1"/>
    <dgm:cxn modelId="{C08072EC-3CE3-49A7-B7CD-382E5A7D435B}" srcId="{B7A5B676-11EE-4905-A4AE-7084363CDB48}" destId="{788B93A9-5FD3-423D-8B6A-1A6E72CBEB3C}" srcOrd="4" destOrd="0" parTransId="{9D6B504E-5B2C-4F11-B6BF-8DB77F0B08F0}" sibTransId="{01CDCB88-9571-4E0D-8395-720A9CAE4E13}"/>
    <dgm:cxn modelId="{CBC9DCEC-5EB6-4F0B-8E5B-A9DB95D2F68A}" srcId="{B7A5B676-11EE-4905-A4AE-7084363CDB48}" destId="{1115EE08-625A-4CC2-857E-ADA6B6A35C1B}" srcOrd="2" destOrd="0" parTransId="{747E5713-DA0D-4020-A493-F93D0FBE73DA}" sibTransId="{82AF4380-5FE9-4FCC-B44B-D0EA0DE90F5C}"/>
    <dgm:cxn modelId="{83D999FA-683B-4796-958D-61DC89743EBB}" type="presOf" srcId="{5D80C4F9-137D-44FF-8E8B-32CFEECD79E5}" destId="{25E5C862-2242-4D3E-9168-611299895E84}" srcOrd="0" destOrd="0" presId="urn:microsoft.com/office/officeart/2005/8/layout/list1"/>
    <dgm:cxn modelId="{E66B7891-608A-4151-8D6B-09CFE7FED03B}" type="presParOf" srcId="{0EE82F1C-3F49-4D58-BF4F-A29EAE2427D2}" destId="{01EB4F36-D285-4252-9013-18989DD7B9EB}" srcOrd="0" destOrd="0" presId="urn:microsoft.com/office/officeart/2005/8/layout/list1"/>
    <dgm:cxn modelId="{CA39E994-AC53-4A91-9DC5-F42D0E133C28}" type="presParOf" srcId="{01EB4F36-D285-4252-9013-18989DD7B9EB}" destId="{25E5C862-2242-4D3E-9168-611299895E84}" srcOrd="0" destOrd="0" presId="urn:microsoft.com/office/officeart/2005/8/layout/list1"/>
    <dgm:cxn modelId="{DCFD01A9-B3D9-4408-8BCF-77B99219C79E}" type="presParOf" srcId="{01EB4F36-D285-4252-9013-18989DD7B9EB}" destId="{8262B916-BFCD-49DA-8B80-23CB66841F33}" srcOrd="1" destOrd="0" presId="urn:microsoft.com/office/officeart/2005/8/layout/list1"/>
    <dgm:cxn modelId="{096193A0-B5AE-4D18-AA58-139A81DA1DDC}" type="presParOf" srcId="{0EE82F1C-3F49-4D58-BF4F-A29EAE2427D2}" destId="{6D04F71D-20FA-48FD-9428-0C95A5F3F4DC}" srcOrd="1" destOrd="0" presId="urn:microsoft.com/office/officeart/2005/8/layout/list1"/>
    <dgm:cxn modelId="{70BD4E37-E713-4A98-A9A5-3A5F9DFD9D5B}" type="presParOf" srcId="{0EE82F1C-3F49-4D58-BF4F-A29EAE2427D2}" destId="{BF5214A7-B4CF-411C-AB44-3239C14EB9F8}" srcOrd="2" destOrd="0" presId="urn:microsoft.com/office/officeart/2005/8/layout/list1"/>
    <dgm:cxn modelId="{F949124C-022B-4958-9DB4-29378E748053}" type="presParOf" srcId="{0EE82F1C-3F49-4D58-BF4F-A29EAE2427D2}" destId="{CE2727A5-B587-4A20-A02B-2279706087B7}" srcOrd="3" destOrd="0" presId="urn:microsoft.com/office/officeart/2005/8/layout/list1"/>
    <dgm:cxn modelId="{9AB30891-373D-48A6-9BCD-99BF011942CE}" type="presParOf" srcId="{0EE82F1C-3F49-4D58-BF4F-A29EAE2427D2}" destId="{1067B85E-608B-480A-A6B7-8C0242AEBD4D}" srcOrd="4" destOrd="0" presId="urn:microsoft.com/office/officeart/2005/8/layout/list1"/>
    <dgm:cxn modelId="{070DC2B7-9975-4ECF-8F31-71DC7C2208B4}" type="presParOf" srcId="{1067B85E-608B-480A-A6B7-8C0242AEBD4D}" destId="{DACA3AAB-A90F-4839-A851-88BA69B73603}" srcOrd="0" destOrd="0" presId="urn:microsoft.com/office/officeart/2005/8/layout/list1"/>
    <dgm:cxn modelId="{913CA4B7-B882-4E80-8DC0-1C2CD0268D07}" type="presParOf" srcId="{1067B85E-608B-480A-A6B7-8C0242AEBD4D}" destId="{B594597C-8604-4CBF-BCE1-08234AF5924D}" srcOrd="1" destOrd="0" presId="urn:microsoft.com/office/officeart/2005/8/layout/list1"/>
    <dgm:cxn modelId="{2EC87CBD-E43C-422E-9516-49820ED6C998}" type="presParOf" srcId="{0EE82F1C-3F49-4D58-BF4F-A29EAE2427D2}" destId="{2826AA82-718F-4A00-96E1-9AC0377814F6}" srcOrd="5" destOrd="0" presId="urn:microsoft.com/office/officeart/2005/8/layout/list1"/>
    <dgm:cxn modelId="{63E027CF-0FD5-4656-8356-CC72B7A1E857}" type="presParOf" srcId="{0EE82F1C-3F49-4D58-BF4F-A29EAE2427D2}" destId="{08148772-0F3A-4712-9C41-153F189C852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59012-83CC-45EF-AFF7-8A14F27964CF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2D2AF-7F6C-47A2-ABA9-7C5B903FA252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6">
            <a:shade val="90000"/>
            <a:hueOff val="613958"/>
            <a:satOff val="-25006"/>
            <a:lumOff val="379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41858-89D3-4B50-ABF6-673CB3B7AEAF}">
      <dsp:nvSpPr>
        <dsp:cNvPr id="0" name=""/>
        <dsp:cNvSpPr/>
      </dsp:nvSpPr>
      <dsp:spPr>
        <a:xfrm>
          <a:off x="2000494" y="582745"/>
          <a:ext cx="3880140" cy="3880140"/>
        </a:xfrm>
        <a:prstGeom prst="blockArc">
          <a:avLst>
            <a:gd name="adj1" fmla="val 21553678"/>
            <a:gd name="adj2" fmla="val 5577848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8B8A6-7E04-428D-8285-FF6AF0F3D7BB}">
      <dsp:nvSpPr>
        <dsp:cNvPr id="0" name=""/>
        <dsp:cNvSpPr/>
      </dsp:nvSpPr>
      <dsp:spPr>
        <a:xfrm>
          <a:off x="2000433" y="577677"/>
          <a:ext cx="3880140" cy="3880140"/>
        </a:xfrm>
        <a:prstGeom prst="blockArc">
          <a:avLst>
            <a:gd name="adj1" fmla="val 16022264"/>
            <a:gd name="adj2" fmla="val 21562871"/>
            <a:gd name="adj3" fmla="val 464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233E5-64B8-4472-AC0E-B788BD72D4CB}">
      <dsp:nvSpPr>
        <dsp:cNvPr id="0" name=""/>
        <dsp:cNvSpPr/>
      </dsp:nvSpPr>
      <dsp:spPr>
        <a:xfrm>
          <a:off x="2949607" y="1627317"/>
          <a:ext cx="1785924" cy="1785924"/>
        </a:xfrm>
        <a:prstGeom prst="ellipse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/>
            <a:t>ISO 22000</a:t>
          </a:r>
        </a:p>
      </dsp:txBody>
      <dsp:txXfrm>
        <a:off x="3211150" y="1888860"/>
        <a:ext cx="1262838" cy="1262838"/>
      </dsp:txXfrm>
    </dsp:sp>
    <dsp:sp modelId="{E194AAAA-CAEB-403F-8F3F-488979842A60}">
      <dsp:nvSpPr>
        <dsp:cNvPr id="0" name=""/>
        <dsp:cNvSpPr/>
      </dsp:nvSpPr>
      <dsp:spPr>
        <a:xfrm>
          <a:off x="2942470" y="141"/>
          <a:ext cx="1800199" cy="1250147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Système de management</a:t>
          </a:r>
        </a:p>
      </dsp:txBody>
      <dsp:txXfrm>
        <a:off x="3206103" y="183221"/>
        <a:ext cx="1272933" cy="883987"/>
      </dsp:txXfrm>
    </dsp:sp>
    <dsp:sp modelId="{577362C3-8822-48DD-A2FD-9A5DC4AEC39F}">
      <dsp:nvSpPr>
        <dsp:cNvPr id="0" name=""/>
        <dsp:cNvSpPr/>
      </dsp:nvSpPr>
      <dsp:spPr>
        <a:xfrm>
          <a:off x="4800442" y="1872207"/>
          <a:ext cx="2070031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Reconnaissance internationale</a:t>
          </a:r>
        </a:p>
      </dsp:txBody>
      <dsp:txXfrm>
        <a:off x="5103591" y="2055287"/>
        <a:ext cx="1463733" cy="883987"/>
      </dsp:txXfrm>
    </dsp:sp>
    <dsp:sp modelId="{262CCA46-844B-4523-8911-7509F86F38E0}">
      <dsp:nvSpPr>
        <dsp:cNvPr id="0" name=""/>
        <dsp:cNvSpPr/>
      </dsp:nvSpPr>
      <dsp:spPr>
        <a:xfrm>
          <a:off x="2915360" y="3790271"/>
          <a:ext cx="1854418" cy="1250147"/>
        </a:xfrm>
        <a:prstGeom prst="ellipse">
          <a:avLst/>
        </a:prstGeom>
        <a:solidFill>
          <a:schemeClr val="accent6">
            <a:shade val="50000"/>
            <a:hueOff val="595245"/>
            <a:satOff val="-26772"/>
            <a:lumOff val="4647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Sécurité des Aliments</a:t>
          </a:r>
        </a:p>
      </dsp:txBody>
      <dsp:txXfrm>
        <a:off x="3186933" y="3973351"/>
        <a:ext cx="1311272" cy="883987"/>
      </dsp:txXfrm>
    </dsp:sp>
    <dsp:sp modelId="{2C97A7C4-B60F-4924-B8A3-ED3E769860DA}">
      <dsp:nvSpPr>
        <dsp:cNvPr id="0" name=""/>
        <dsp:cNvSpPr/>
      </dsp:nvSpPr>
      <dsp:spPr>
        <a:xfrm>
          <a:off x="1076221" y="1895206"/>
          <a:ext cx="1742568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Audits par un organisme tiers</a:t>
          </a:r>
        </a:p>
      </dsp:txBody>
      <dsp:txXfrm>
        <a:off x="1331414" y="2078286"/>
        <a:ext cx="1232182" cy="883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404494"/>
          <a:ext cx="7128792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3273" tIns="499872" rIns="55327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Propreté individuelle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Propreté du camion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Manipulation des produits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Pas de couteau ou cutter</a:t>
          </a:r>
        </a:p>
      </dsp:txBody>
      <dsp:txXfrm>
        <a:off x="0" y="404494"/>
        <a:ext cx="7128792" cy="2192400"/>
      </dsp:txXfrm>
    </dsp:sp>
    <dsp:sp modelId="{9082A787-8A6B-46FB-8862-227CEF120EC6}">
      <dsp:nvSpPr>
        <dsp:cNvPr id="0" name=""/>
        <dsp:cNvSpPr/>
      </dsp:nvSpPr>
      <dsp:spPr>
        <a:xfrm>
          <a:off x="356439" y="50254"/>
          <a:ext cx="499015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16" tIns="0" rIns="18861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Consignes simples</a:t>
          </a:r>
        </a:p>
      </dsp:txBody>
      <dsp:txXfrm>
        <a:off x="391024" y="84839"/>
        <a:ext cx="4920984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350789"/>
          <a:ext cx="7844258" cy="81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8802" tIns="291592" rIns="60880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/>
            <a:t>Fonctionnement du groupe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/>
            <a:t>Etat et positionnement des rideaux</a:t>
          </a:r>
        </a:p>
      </dsp:txBody>
      <dsp:txXfrm>
        <a:off x="0" y="350789"/>
        <a:ext cx="7844258" cy="815850"/>
      </dsp:txXfrm>
    </dsp:sp>
    <dsp:sp modelId="{9082A787-8A6B-46FB-8862-227CEF120EC6}">
      <dsp:nvSpPr>
        <dsp:cNvPr id="0" name=""/>
        <dsp:cNvSpPr/>
      </dsp:nvSpPr>
      <dsp:spPr>
        <a:xfrm>
          <a:off x="388671" y="97221"/>
          <a:ext cx="549098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546" tIns="0" rIns="20754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Vérification camion</a:t>
          </a:r>
        </a:p>
      </dsp:txBody>
      <dsp:txXfrm>
        <a:off x="408846" y="117396"/>
        <a:ext cx="5450630" cy="372930"/>
      </dsp:txXfrm>
    </dsp:sp>
    <dsp:sp modelId="{DD113795-5A90-49F9-94CE-76008AA08AA2}">
      <dsp:nvSpPr>
        <dsp:cNvPr id="0" name=""/>
        <dsp:cNvSpPr/>
      </dsp:nvSpPr>
      <dsp:spPr>
        <a:xfrm>
          <a:off x="0" y="1448879"/>
          <a:ext cx="7844258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8802" tIns="291592" rIns="60880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Limiter le temps de transit des commandes dans une zone à température non adaptée au produit (Ex: Produit frais ou surgelé à l’extérieur du camion, avant livraison)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/>
            <a:t>Etre attentif au temps d’ouverture des portes du camion</a:t>
          </a:r>
        </a:p>
      </dsp:txBody>
      <dsp:txXfrm>
        <a:off x="0" y="1448879"/>
        <a:ext cx="7844258" cy="1014300"/>
      </dsp:txXfrm>
    </dsp:sp>
    <dsp:sp modelId="{85487552-D029-41BC-86D1-1AD179B88FEB}">
      <dsp:nvSpPr>
        <dsp:cNvPr id="0" name=""/>
        <dsp:cNvSpPr/>
      </dsp:nvSpPr>
      <dsp:spPr>
        <a:xfrm>
          <a:off x="392212" y="1242239"/>
          <a:ext cx="549098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546" tIns="0" rIns="20754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Limiter le temps de transit des produits</a:t>
          </a:r>
        </a:p>
      </dsp:txBody>
      <dsp:txXfrm>
        <a:off x="412387" y="1262414"/>
        <a:ext cx="5450630" cy="372930"/>
      </dsp:txXfrm>
    </dsp:sp>
    <dsp:sp modelId="{604C0D1B-12AF-491D-B95F-779963800565}">
      <dsp:nvSpPr>
        <dsp:cNvPr id="0" name=""/>
        <dsp:cNvSpPr/>
      </dsp:nvSpPr>
      <dsp:spPr>
        <a:xfrm>
          <a:off x="0" y="2745419"/>
          <a:ext cx="7844258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8802" tIns="291592" rIns="60880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/>
            <a:t>Remontez toute anomalie détectée à votre responsable (température anormale, givre sur les produits, portes ou rideau abîmée etc)</a:t>
          </a:r>
        </a:p>
      </dsp:txBody>
      <dsp:txXfrm>
        <a:off x="0" y="2745419"/>
        <a:ext cx="7844258" cy="793800"/>
      </dsp:txXfrm>
    </dsp:sp>
    <dsp:sp modelId="{5C9C17D6-55BB-4AFE-85A6-15E3B9331E32}">
      <dsp:nvSpPr>
        <dsp:cNvPr id="0" name=""/>
        <dsp:cNvSpPr/>
      </dsp:nvSpPr>
      <dsp:spPr>
        <a:xfrm>
          <a:off x="392212" y="2538779"/>
          <a:ext cx="549098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546" tIns="0" rIns="20754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Tous responsables de la sécurité des aliments</a:t>
          </a:r>
        </a:p>
      </dsp:txBody>
      <dsp:txXfrm>
        <a:off x="412387" y="2558954"/>
        <a:ext cx="545063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9719D-A644-45E3-ABDB-4E597DD7576D}">
      <dsp:nvSpPr>
        <dsp:cNvPr id="0" name=""/>
        <dsp:cNvSpPr/>
      </dsp:nvSpPr>
      <dsp:spPr>
        <a:xfrm>
          <a:off x="4196871" y="1294195"/>
          <a:ext cx="1470609" cy="1406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Retours</a:t>
          </a:r>
        </a:p>
      </dsp:txBody>
      <dsp:txXfrm>
        <a:off x="4412237" y="1500218"/>
        <a:ext cx="1039877" cy="994764"/>
      </dsp:txXfrm>
    </dsp:sp>
    <dsp:sp modelId="{BC7A1A99-C351-4A6B-B950-E49746F4210E}">
      <dsp:nvSpPr>
        <dsp:cNvPr id="0" name=""/>
        <dsp:cNvSpPr/>
      </dsp:nvSpPr>
      <dsp:spPr>
        <a:xfrm rot="10800000" flipH="1">
          <a:off x="3168352" y="4211174"/>
          <a:ext cx="668691" cy="357865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3168352" y="4282747"/>
        <a:ext cx="561332" cy="214719"/>
      </dsp:txXfrm>
    </dsp:sp>
    <dsp:sp modelId="{F5F6415C-BA3D-439D-8D33-8C311DBAC4DF}">
      <dsp:nvSpPr>
        <dsp:cNvPr id="0" name=""/>
        <dsp:cNvSpPr/>
      </dsp:nvSpPr>
      <dsp:spPr>
        <a:xfrm>
          <a:off x="2846367" y="0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Réception</a:t>
          </a:r>
        </a:p>
      </dsp:txBody>
      <dsp:txXfrm>
        <a:off x="3069077" y="222710"/>
        <a:ext cx="1075337" cy="1075337"/>
      </dsp:txXfrm>
    </dsp:sp>
    <dsp:sp modelId="{BE4EA8FE-0F0F-40AF-B354-6D5CAAE467DF}">
      <dsp:nvSpPr>
        <dsp:cNvPr id="0" name=""/>
        <dsp:cNvSpPr/>
      </dsp:nvSpPr>
      <dsp:spPr>
        <a:xfrm rot="5961167" flipH="1">
          <a:off x="4562787" y="2788200"/>
          <a:ext cx="520356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4614751" y="2932151"/>
        <a:ext cx="396262" cy="248188"/>
      </dsp:txXfrm>
    </dsp:sp>
    <dsp:sp modelId="{844492AC-8AED-41F2-B1F9-37B407854C46}">
      <dsp:nvSpPr>
        <dsp:cNvPr id="0" name=""/>
        <dsp:cNvSpPr/>
      </dsp:nvSpPr>
      <dsp:spPr>
        <a:xfrm>
          <a:off x="3816419" y="3192077"/>
          <a:ext cx="1528741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Livraison</a:t>
          </a:r>
        </a:p>
      </dsp:txBody>
      <dsp:txXfrm>
        <a:off x="4040298" y="3414787"/>
        <a:ext cx="1080983" cy="1075337"/>
      </dsp:txXfrm>
    </dsp:sp>
    <dsp:sp modelId="{C22555EE-DD25-47EA-A4A8-5F278C86C96E}">
      <dsp:nvSpPr>
        <dsp:cNvPr id="0" name=""/>
        <dsp:cNvSpPr/>
      </dsp:nvSpPr>
      <dsp:spPr>
        <a:xfrm rot="2628605">
          <a:off x="1512290" y="1981560"/>
          <a:ext cx="325754" cy="441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1525892" y="2036014"/>
        <a:ext cx="228028" cy="264841"/>
      </dsp:txXfrm>
    </dsp:sp>
    <dsp:sp modelId="{C1683445-1397-4F28-A4D2-D0BD0438F4F7}">
      <dsp:nvSpPr>
        <dsp:cNvPr id="0" name=""/>
        <dsp:cNvSpPr/>
      </dsp:nvSpPr>
      <dsp:spPr>
        <a:xfrm>
          <a:off x="1645754" y="3263589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Chargement Déchargement</a:t>
          </a:r>
        </a:p>
      </dsp:txBody>
      <dsp:txXfrm>
        <a:off x="1868464" y="3486299"/>
        <a:ext cx="1075337" cy="1075337"/>
      </dsp:txXfrm>
    </dsp:sp>
    <dsp:sp modelId="{B0232692-6F42-446B-B610-E4D621E99F2F}">
      <dsp:nvSpPr>
        <dsp:cNvPr id="0" name=""/>
        <dsp:cNvSpPr/>
      </dsp:nvSpPr>
      <dsp:spPr>
        <a:xfrm rot="14016080" flipH="1">
          <a:off x="1710221" y="2846340"/>
          <a:ext cx="560913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1735449" y="2879127"/>
        <a:ext cx="436819" cy="248188"/>
      </dsp:txXfrm>
    </dsp:sp>
    <dsp:sp modelId="{2AEB92F9-B6C1-4D75-9ED9-A760816EE6F0}">
      <dsp:nvSpPr>
        <dsp:cNvPr id="0" name=""/>
        <dsp:cNvSpPr/>
      </dsp:nvSpPr>
      <dsp:spPr>
        <a:xfrm>
          <a:off x="1112506" y="1235925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Entreposage</a:t>
          </a:r>
        </a:p>
      </dsp:txBody>
      <dsp:txXfrm>
        <a:off x="1335216" y="1458635"/>
        <a:ext cx="1075337" cy="10753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287068"/>
          <a:ext cx="6473006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2377" tIns="333248" rIns="50237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/>
            <a:t>Pas de reprise sans bon de reprise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/>
            <a:t>Dépose sauvage interdite</a:t>
          </a:r>
        </a:p>
      </dsp:txBody>
      <dsp:txXfrm>
        <a:off x="0" y="287068"/>
        <a:ext cx="6473006" cy="932400"/>
      </dsp:txXfrm>
    </dsp:sp>
    <dsp:sp modelId="{9082A787-8A6B-46FB-8862-227CEF120EC6}">
      <dsp:nvSpPr>
        <dsp:cNvPr id="0" name=""/>
        <dsp:cNvSpPr/>
      </dsp:nvSpPr>
      <dsp:spPr>
        <a:xfrm>
          <a:off x="323650" y="50908"/>
          <a:ext cx="4531104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265" tIns="0" rIns="17126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Restrictions</a:t>
          </a:r>
        </a:p>
      </dsp:txBody>
      <dsp:txXfrm>
        <a:off x="346707" y="73965"/>
        <a:ext cx="4484990" cy="426206"/>
      </dsp:txXfrm>
    </dsp:sp>
    <dsp:sp modelId="{426EA078-943C-435C-96F9-A2CA142C5697}">
      <dsp:nvSpPr>
        <dsp:cNvPr id="0" name=""/>
        <dsp:cNvSpPr/>
      </dsp:nvSpPr>
      <dsp:spPr>
        <a:xfrm>
          <a:off x="0" y="1542028"/>
          <a:ext cx="6473006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2377" tIns="333248" rIns="502377" bIns="113792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Prévenir le responsable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Suivre l’évolution de la température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 Suivant la température du compartiment, la température produit évolue plus ou moins vite</a:t>
          </a:r>
        </a:p>
        <a:p>
          <a:pPr marL="228600" lvl="1" indent="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1600" kern="1200" dirty="0"/>
        </a:p>
      </dsp:txBody>
      <dsp:txXfrm>
        <a:off x="0" y="1542028"/>
        <a:ext cx="6473006" cy="1663200"/>
      </dsp:txXfrm>
    </dsp:sp>
    <dsp:sp modelId="{3AAA1495-615F-4B2D-9E0F-A3AB958C4822}">
      <dsp:nvSpPr>
        <dsp:cNvPr id="0" name=""/>
        <dsp:cNvSpPr/>
      </dsp:nvSpPr>
      <dsp:spPr>
        <a:xfrm>
          <a:off x="323650" y="1305868"/>
          <a:ext cx="4531104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265" tIns="0" rIns="17126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En cas d’anomalie température</a:t>
          </a:r>
        </a:p>
      </dsp:txBody>
      <dsp:txXfrm>
        <a:off x="346707" y="1328925"/>
        <a:ext cx="4484990" cy="4262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214A7-B4CF-411C-AB44-3239C14EB9F8}">
      <dsp:nvSpPr>
        <dsp:cNvPr id="0" name=""/>
        <dsp:cNvSpPr/>
      </dsp:nvSpPr>
      <dsp:spPr>
        <a:xfrm>
          <a:off x="0" y="528759"/>
          <a:ext cx="4847051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6185" tIns="249936" rIns="376185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Prévenir votre responsable de tout anomalie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Règles d’hygiène à respecter : Tenue Propre, Plaies pansées, Respect d’un planning de nettoyage des camions…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Manipuler les produits et les cartons avec précaution</a:t>
          </a:r>
        </a:p>
      </dsp:txBody>
      <dsp:txXfrm>
        <a:off x="0" y="528759"/>
        <a:ext cx="4847051" cy="1077300"/>
      </dsp:txXfrm>
    </dsp:sp>
    <dsp:sp modelId="{8262B916-BFCD-49DA-8B80-23CB66841F33}">
      <dsp:nvSpPr>
        <dsp:cNvPr id="0" name=""/>
        <dsp:cNvSpPr/>
      </dsp:nvSpPr>
      <dsp:spPr>
        <a:xfrm>
          <a:off x="242352" y="351639"/>
          <a:ext cx="3392935" cy="354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245" tIns="0" rIns="128245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1. Bonnes pratiques à respecter</a:t>
          </a:r>
        </a:p>
      </dsp:txBody>
      <dsp:txXfrm>
        <a:off x="259645" y="368932"/>
        <a:ext cx="3358349" cy="319654"/>
      </dsp:txXfrm>
    </dsp:sp>
    <dsp:sp modelId="{08148772-0F3A-4712-9C41-153F189C8524}">
      <dsp:nvSpPr>
        <dsp:cNvPr id="0" name=""/>
        <dsp:cNvSpPr/>
      </dsp:nvSpPr>
      <dsp:spPr>
        <a:xfrm>
          <a:off x="0" y="1847979"/>
          <a:ext cx="4847051" cy="162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6185" tIns="249936" rIns="376185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/>
            <a:t>Rester attentif au fonctionnement du groupe frigo tout au long de la tournée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Maintenir les portes des caisses fermées autant de possible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Charger et décharger le camion le plus rapidement possible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T°C du camions au 1</a:t>
          </a:r>
          <a:r>
            <a:rPr lang="fr-FR" sz="1200" kern="1200" baseline="30000" dirty="0"/>
            <a:t>er</a:t>
          </a:r>
          <a:r>
            <a:rPr lang="fr-FR" sz="1200" kern="1200" dirty="0"/>
            <a:t> et dernier client, si absence de </a:t>
          </a:r>
          <a:r>
            <a:rPr lang="fr-FR" sz="1200" i="1" kern="1200" dirty="0" err="1"/>
            <a:t>Masternaut</a:t>
          </a:r>
          <a:endParaRPr lang="fr-FR" sz="1200" i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T°C des produits au retour au dépôt</a:t>
          </a:r>
        </a:p>
      </dsp:txBody>
      <dsp:txXfrm>
        <a:off x="0" y="1847979"/>
        <a:ext cx="4847051" cy="1625400"/>
      </dsp:txXfrm>
    </dsp:sp>
    <dsp:sp modelId="{B594597C-8604-4CBF-BCE1-08234AF5924D}">
      <dsp:nvSpPr>
        <dsp:cNvPr id="0" name=""/>
        <dsp:cNvSpPr/>
      </dsp:nvSpPr>
      <dsp:spPr>
        <a:xfrm>
          <a:off x="242352" y="1670859"/>
          <a:ext cx="3392935" cy="354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245" tIns="0" rIns="128245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2. Contrôles températures</a:t>
          </a:r>
        </a:p>
      </dsp:txBody>
      <dsp:txXfrm>
        <a:off x="259645" y="1688152"/>
        <a:ext cx="3358349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658513C-FD0B-43B4-B8F4-4C63322019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089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715073"/>
            <a:ext cx="4985393" cy="4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23A1851-E1AC-437E-A55E-8250B7D40A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230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55506" indent="-290579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62317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27243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92170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57097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3022023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86950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951877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fld id="{8CFEDBBD-0020-4A15-95CF-8F0B8F81C2FF}" type="slidenum">
              <a:rPr lang="fr-FR" altLang="fr-FR" sz="1200">
                <a:solidFill>
                  <a:schemeClr val="tx1"/>
                </a:solidFill>
                <a:latin typeface="Times" panose="02020603050405020304" pitchFamily="18" charset="0"/>
              </a:rPr>
              <a:pPr/>
              <a:t>1</a:t>
            </a:fld>
            <a:endParaRPr lang="fr-FR" altLang="fr-FR" sz="12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1446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8031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Système de management</a:t>
            </a:r>
            <a:r>
              <a:rPr lang="fr-FR" b="0" dirty="0"/>
              <a:t>: Exigences sur la communication, l’amélioration continue, formation </a:t>
            </a:r>
            <a:r>
              <a:rPr lang="fr-FR" b="0" dirty="0" err="1"/>
              <a:t>etc</a:t>
            </a:r>
            <a:endParaRPr lang="fr-FR" b="0" dirty="0"/>
          </a:p>
          <a:p>
            <a:r>
              <a:rPr lang="fr-FR" b="1" dirty="0"/>
              <a:t>Reconnaissance</a:t>
            </a:r>
            <a:r>
              <a:rPr lang="fr-FR" b="1" baseline="0" dirty="0"/>
              <a:t> internationale: </a:t>
            </a:r>
            <a:r>
              <a:rPr lang="fr-FR" baseline="0" dirty="0"/>
              <a:t>Certification ISO garantissant aux parties prenantes le respect des exigences d’une norme internationale</a:t>
            </a:r>
          </a:p>
          <a:p>
            <a:r>
              <a:rPr lang="fr-FR" b="1" baseline="0" dirty="0"/>
              <a:t>Sécurité des aliments</a:t>
            </a:r>
            <a:r>
              <a:rPr lang="fr-FR" baseline="0" dirty="0"/>
              <a:t>: Norme centrée sur la sécurité des aliments </a:t>
            </a:r>
          </a:p>
          <a:p>
            <a:r>
              <a:rPr lang="fr-FR" b="1" baseline="0" dirty="0"/>
              <a:t>Audits: </a:t>
            </a:r>
            <a:r>
              <a:rPr lang="fr-FR" baseline="0" dirty="0"/>
              <a:t>Audits annuels effectués un échantillon de sites par un organisme de certification accrédité (Bureau Veritas) pour garantir l’indépendance et la pertinence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1673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 rtl="0"/>
            <a:r>
              <a:rPr lang="fr-FR" dirty="0"/>
              <a:t>Garantir la sécurité des aliments au client</a:t>
            </a:r>
          </a:p>
          <a:p>
            <a:pPr lvl="0" algn="l" rtl="0"/>
            <a:r>
              <a:rPr lang="fr-FR" dirty="0"/>
              <a:t>Fournir des produits sûrs pour le consommateur</a:t>
            </a:r>
          </a:p>
          <a:p>
            <a:pPr lvl="0" algn="l" rtl="0"/>
            <a:r>
              <a:rPr lang="fr-FR" dirty="0"/>
              <a:t>Répondre aux exigences légales et réglementaires en matière de SDA</a:t>
            </a:r>
          </a:p>
          <a:p>
            <a:pPr defTabSz="929853"/>
            <a:r>
              <a:rPr lang="fr-FR" dirty="0"/>
              <a:t>Valeur sûre et argumentaire pour aider à la vente</a:t>
            </a:r>
          </a:p>
          <a:p>
            <a:pPr lvl="0" rtl="0"/>
            <a:r>
              <a:rPr lang="fr-FR" sz="1600" dirty="0"/>
              <a:t>Finalités ISO 22000 </a:t>
            </a:r>
          </a:p>
          <a:p>
            <a:pPr lvl="1" algn="l" rtl="0"/>
            <a:r>
              <a:rPr lang="fr-FR" sz="1600" dirty="0"/>
              <a:t>Garantir la sécurité des aliments au client</a:t>
            </a:r>
          </a:p>
          <a:p>
            <a:pPr lvl="1" algn="l" rtl="0"/>
            <a:r>
              <a:rPr lang="fr-FR" sz="1600" dirty="0"/>
              <a:t>Fournir des produits sûrs pour le consommateur</a:t>
            </a:r>
          </a:p>
          <a:p>
            <a:pPr lvl="1" algn="l" rtl="0"/>
            <a:r>
              <a:rPr lang="fr-FR" sz="1600" dirty="0"/>
              <a:t>Répondre aux exigences légales et réglementaires en matière de SDA</a:t>
            </a:r>
          </a:p>
          <a:p>
            <a:pPr lvl="0" rtl="0"/>
            <a:r>
              <a:rPr lang="fr-FR" sz="1600" dirty="0"/>
              <a:t>→ Renforcement de la confiance client </a:t>
            </a:r>
          </a:p>
          <a:p>
            <a:pPr lvl="1" rtl="0"/>
            <a:r>
              <a:rPr lang="fr-FR" sz="1600" dirty="0"/>
              <a:t>Valeur sûre et argumentaire pour aider à la vente</a:t>
            </a:r>
          </a:p>
          <a:p>
            <a:pPr lvl="0" rtl="0"/>
            <a:r>
              <a:rPr lang="fr-FR" sz="1600" dirty="0"/>
              <a:t>→ Renforcement de la confiance vis-à-vis des autorités</a:t>
            </a:r>
          </a:p>
          <a:p>
            <a:pPr lvl="0" rtl="0"/>
            <a:r>
              <a:rPr lang="fr-FR" sz="1600" dirty="0"/>
              <a:t>Tout en gardant une démarche d’amélioration continue</a:t>
            </a:r>
          </a:p>
          <a:p>
            <a:pPr lvl="0" algn="l" rtl="0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981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66071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Surveillance de plusieurs Points critique à toutes étapes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Contrôle à réception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Stockage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Navette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Livraison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Retour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Intégrité des emballages</a:t>
            </a:r>
            <a:endParaRPr lang="fr-FR" altLang="fr-FR" i="1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34558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03253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D63FA04-EDE7-40B1-8B3A-F5031F06555B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DDF3E885-C33E-4804-B993-0C7B913F294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302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0214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6468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05534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95547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7478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336822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C8770-EBFE-471D-9B66-E65F585F978D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FBBD-515C-46EF-956E-15FE56E8E73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4440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1D473-F872-4882-8362-C0D3085A6FE1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D5D25-0F71-4436-B82E-48F76E0C7F3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657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E59EF05-04E0-4619-AA37-763B5A5EFE19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4F23907E-64FE-4B06-B328-C24198DBFA3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843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655AB-CAFE-4DDA-B77A-D81968AED91F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105025"/>
            <a:ext cx="1224383" cy="65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63A54-0969-45F2-9B05-D6BE33CBD551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9CE5-2A45-4507-86B3-9E5B6D16B3F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4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8FFEC-1973-488A-BB10-EB84EC70DF62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FDE2A-8D65-4031-85E3-65B3812258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8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3B59A-8FA6-47C1-BC86-DBEC7D887B0A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85BD8-8764-4B79-B16A-7076C269482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57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817456-D225-4A80-A905-690CCF33FDFC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8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175D1-CCFC-4B5C-946B-5F269CD38BE0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E6B8A-DA99-4D52-B6BD-A1C9D00EDE4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77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D0714-8A2A-4CB0-8CD1-BBB43488C599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7888E-87DB-41C7-94FA-CC2F3776447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49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60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0.jp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1.jpg"/><Relationship Id="rId9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ysco.sharepoint.com/:v:/s/sysfr_iso22000/ES_L-kvFrc9CqNbEQ8PTFVoBHVXWx59JWJyFfC3zk_pdtw?e=ylIj32" TargetMode="External"/><Relationship Id="rId3" Type="http://schemas.openxmlformats.org/officeDocument/2006/relationships/diagramLayout" Target="../diagrams/layout5.xml"/><Relationship Id="rId7" Type="http://schemas.openxmlformats.org/officeDocument/2006/relationships/hyperlink" Target="Videos/M4a%20Alerte%20trafic.mp4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ysco.sharepoint.com/:v:/s/sysfr_iso22000/EQh5uYJk0w1Ml_HbbK49dDUBharsBpuYyTTfOX8SLHRlgQ?e=tYxyy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ysco.sharepoint.com/:v:/s/sysfr_iso22000/EbcjDER-SgVMrYTHTU9RX5kBj8--bq5liyRKhaa6Osy2vQ?e=l9ZcRv" TargetMode="External"/><Relationship Id="rId4" Type="http://schemas.openxmlformats.org/officeDocument/2006/relationships/hyperlink" Target="file:///\\Bk-lt-fs06\bfdi\Commun\QUALITE%20-%20Equipe%20IT\Formation\Int&#233;gration%20Nouvel%20arrivant\Bases%20formations%202018\Videos\M1%20Microbiologie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ysco.sharepoint.com/:v:/s/sysfr_iso22000/ESa5u_SSnhZMnTMWuNMvLIwBQJChC_BHbctEki0oCEPxCw?e=RJQOVz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file:///\\Bk-lt-fs06\bfdi\Commun\QUALITE%20-%20Equipe%20IT\Formation\Int&#233;gration%20Nouvel%20arrivant\Bases%20formations%202018\Videos\M2%20Hygi&#232;ne.mp4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ysco.sharepoint.com/:v:/s/sysfr_iso22000/EZW6YkDQotFIkUXZN_RIb6QB4rnRCdg-CVnM7fJIJ3zG_Q?e=bKMv7o" TargetMode="External"/><Relationship Id="rId2" Type="http://schemas.openxmlformats.org/officeDocument/2006/relationships/hyperlink" Target="Videos/M3a%20CF%20Livraison.mp4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/>
              <a:t>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64096" y="2603354"/>
            <a:ext cx="8015808" cy="2854498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Formation Sécurité des Aliments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i="1" dirty="0">
                <a:solidFill>
                  <a:srgbClr val="002060"/>
                </a:solidFill>
              </a:rPr>
              <a:t>LIVRAISON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AF0B-94DD-4979-8D66-EC1CCE91F6CC}" type="slidenum">
              <a:rPr lang="fr-FR" altLang="fr-FR"/>
              <a:pPr>
                <a:defRPr/>
              </a:pPr>
              <a:t>1</a:t>
            </a:fld>
            <a:endParaRPr lang="fr-FR" alt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692696"/>
            <a:ext cx="2160240" cy="11579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F179D-C038-4245-B952-B456E029D4B8}" type="slidenum">
              <a:rPr lang="fr-FR" altLang="fr-FR"/>
              <a:pPr>
                <a:defRPr/>
              </a:pPr>
              <a:t>10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36806418"/>
              </p:ext>
            </p:extLst>
          </p:nvPr>
        </p:nvGraphicFramePr>
        <p:xfrm>
          <a:off x="1115616" y="548680"/>
          <a:ext cx="7844258" cy="3683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889385" y="-22983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877741"/>
              </p:ext>
            </p:extLst>
          </p:nvPr>
        </p:nvGraphicFramePr>
        <p:xfrm>
          <a:off x="108723" y="4232049"/>
          <a:ext cx="4103237" cy="2517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4925">
                  <a:extLst>
                    <a:ext uri="{9D8B030D-6E8A-4147-A177-3AD203B41FA5}">
                      <a16:colId xmlns:a16="http://schemas.microsoft.com/office/drawing/2014/main" val="117362959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70668552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653388549"/>
                    </a:ext>
                  </a:extLst>
                </a:gridCol>
              </a:tblGrid>
              <a:tr h="5161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Camion</a:t>
                      </a:r>
                      <a:endParaRPr lang="fr-FR" sz="16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de réglage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3096838"/>
                  </a:ext>
                </a:extLst>
              </a:tr>
              <a:tr h="6604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négatif</a:t>
                      </a:r>
                      <a:endParaRPr lang="fr-FR" sz="13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-25°C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8629766"/>
                  </a:ext>
                </a:extLst>
              </a:tr>
              <a:tr h="5426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positif</a:t>
                      </a:r>
                      <a:endParaRPr lang="fr-FR" sz="13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0°/2°C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-1°C et +3°C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</a:t>
                      </a:r>
                      <a:r>
                        <a:rPr lang="fr-FR" sz="120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Masternaut</a:t>
                      </a: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alarme  au bout d'une heure avec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&gt;+ 5°C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&lt;-3°C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902444"/>
                  </a:ext>
                </a:extLst>
              </a:tr>
            </a:tbl>
          </a:graphicData>
        </a:graphic>
      </p:graphicFrame>
      <p:pic>
        <p:nvPicPr>
          <p:cNvPr id="9" name="Ima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764" y="4505326"/>
            <a:ext cx="4831614" cy="235267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264763" y="4197549"/>
            <a:ext cx="49948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00133A"/>
                </a:solidFill>
              </a:rPr>
              <a:t>Températures limites acceptées pour les produits lors des livraisons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  <p:sp>
        <p:nvSpPr>
          <p:cNvPr id="5" name="ZoneTexte 4"/>
          <p:cNvSpPr txBox="1"/>
          <p:nvPr/>
        </p:nvSpPr>
        <p:spPr>
          <a:xfrm>
            <a:off x="1907704" y="1118853"/>
            <a:ext cx="2305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Contrôles températures </a:t>
            </a:r>
            <a:r>
              <a:rPr lang="fr-FR" sz="1200" dirty="0">
                <a:solidFill>
                  <a:srgbClr val="002060"/>
                </a:solidFill>
              </a:rPr>
              <a:t>à réception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2060"/>
                </a:solidFill>
              </a:rPr>
              <a:t>Limitation du </a:t>
            </a:r>
            <a:r>
              <a:rPr lang="fr-FR" sz="1200" b="1" dirty="0">
                <a:solidFill>
                  <a:srgbClr val="002060"/>
                </a:solidFill>
              </a:rPr>
              <a:t>temps de transit </a:t>
            </a:r>
            <a:r>
              <a:rPr lang="fr-FR" sz="1200" dirty="0">
                <a:solidFill>
                  <a:srgbClr val="002060"/>
                </a:solidFill>
              </a:rPr>
              <a:t>sur les quais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5786" y="2677618"/>
            <a:ext cx="18121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Maintenir les portes des chambres et des quais fermées </a:t>
            </a:r>
            <a:r>
              <a:rPr lang="fr-FR" sz="1200" dirty="0">
                <a:solidFill>
                  <a:srgbClr val="002060"/>
                </a:solidFill>
              </a:rPr>
              <a:t>le plus souvent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Contrôler régulièrement la température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9"/>
          <a:stretch/>
        </p:blipFill>
        <p:spPr>
          <a:xfrm>
            <a:off x="827584" y="4387981"/>
            <a:ext cx="923484" cy="892786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364088" y="5951431"/>
            <a:ext cx="2195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Toute livraison réalisée par un chauffeur formé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Dépose sauvage interdite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675" y="3140968"/>
            <a:ext cx="1298972" cy="1247013"/>
          </a:xfrm>
          <a:prstGeom prst="rect">
            <a:avLst/>
          </a:prstGeom>
        </p:spPr>
      </p:pic>
      <p:sp>
        <p:nvSpPr>
          <p:cNvPr id="11" name="Rectangle à coins arrondis 10"/>
          <p:cNvSpPr/>
          <p:nvPr/>
        </p:nvSpPr>
        <p:spPr>
          <a:xfrm>
            <a:off x="1907704" y="122121"/>
            <a:ext cx="707654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graphicFrame>
        <p:nvGraphicFramePr>
          <p:cNvPr id="13" name="Diagramme 12"/>
          <p:cNvGraphicFramePr/>
          <p:nvPr>
            <p:extLst/>
          </p:nvPr>
        </p:nvGraphicFramePr>
        <p:xfrm>
          <a:off x="1148412" y="1059783"/>
          <a:ext cx="6919935" cy="5238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Flèche droite 4"/>
          <p:cNvSpPr/>
          <p:nvPr/>
        </p:nvSpPr>
        <p:spPr>
          <a:xfrm rot="8878365">
            <a:off x="3397613" y="1783049"/>
            <a:ext cx="227168" cy="4303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400" kern="1200"/>
          </a:p>
        </p:txBody>
      </p:sp>
      <p:grpSp>
        <p:nvGrpSpPr>
          <p:cNvPr id="17" name="Groupe 16"/>
          <p:cNvGrpSpPr/>
          <p:nvPr/>
        </p:nvGrpSpPr>
        <p:grpSpPr>
          <a:xfrm rot="10800000">
            <a:off x="3852674" y="2773879"/>
            <a:ext cx="1511413" cy="367088"/>
            <a:chOff x="3168352" y="4211174"/>
            <a:chExt cx="668691" cy="35786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20" name="Flèche droite 19"/>
            <p:cNvSpPr/>
            <p:nvPr/>
          </p:nvSpPr>
          <p:spPr>
            <a:xfrm rot="10800000" flipH="1">
              <a:off x="3168352" y="4211174"/>
              <a:ext cx="668691" cy="357865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lèche droite 4"/>
            <p:cNvSpPr/>
            <p:nvPr/>
          </p:nvSpPr>
          <p:spPr>
            <a:xfrm rot="21600000">
              <a:off x="3168352" y="4282747"/>
              <a:ext cx="561332" cy="214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</p:grpSp>
      <p:grpSp>
        <p:nvGrpSpPr>
          <p:cNvPr id="22" name="Groupe 21"/>
          <p:cNvGrpSpPr/>
          <p:nvPr/>
        </p:nvGrpSpPr>
        <p:grpSpPr>
          <a:xfrm rot="13618504">
            <a:off x="3543511" y="1980749"/>
            <a:ext cx="413646" cy="520356"/>
            <a:chOff x="4616142" y="2734845"/>
            <a:chExt cx="413646" cy="520356"/>
          </a:xfrm>
        </p:grpSpPr>
        <p:sp>
          <p:nvSpPr>
            <p:cNvPr id="23" name="Flèche droite 22"/>
            <p:cNvSpPr/>
            <p:nvPr/>
          </p:nvSpPr>
          <p:spPr>
            <a:xfrm rot="5961167" flipH="1">
              <a:off x="4562787" y="2788200"/>
              <a:ext cx="520356" cy="413646"/>
            </a:xfrm>
            <a:prstGeom prst="rightArrow">
              <a:avLst>
                <a:gd name="adj1" fmla="val 60000"/>
                <a:gd name="adj2" fmla="val 50000"/>
              </a:avLst>
            </a:prstGeom>
            <a:gradFill flip="none" rotWithShape="0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Flèche droite 4"/>
            <p:cNvSpPr/>
            <p:nvPr/>
          </p:nvSpPr>
          <p:spPr>
            <a:xfrm rot="16761167">
              <a:off x="4614751" y="2932151"/>
              <a:ext cx="396262" cy="2481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/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6789003" y="2677618"/>
            <a:ext cx="2195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 des retours</a:t>
            </a:r>
          </a:p>
        </p:txBody>
      </p:sp>
    </p:spTree>
    <p:extLst>
      <p:ext uri="{BB962C8B-B14F-4D97-AF65-F5344CB8AC3E}">
        <p14:creationId xmlns:p14="http://schemas.microsoft.com/office/powerpoint/2010/main" val="102610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05697-1BEA-491E-8801-3E1CD4780DD9}" type="slidenum">
              <a:rPr lang="fr-FR" altLang="fr-FR"/>
              <a:pPr>
                <a:defRPr/>
              </a:pPr>
              <a:t>12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083454444"/>
              </p:ext>
            </p:extLst>
          </p:nvPr>
        </p:nvGraphicFramePr>
        <p:xfrm>
          <a:off x="1331640" y="1556792"/>
          <a:ext cx="6473007" cy="325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Contrôles spécifiques</a:t>
            </a:r>
          </a:p>
        </p:txBody>
      </p:sp>
      <p:sp>
        <p:nvSpPr>
          <p:cNvPr id="6" name="Rectangle 5">
            <a:hlinkClick r:id="rId7" action="ppaction://hlinkfile"/>
          </p:cNvPr>
          <p:cNvSpPr/>
          <p:nvPr/>
        </p:nvSpPr>
        <p:spPr>
          <a:xfrm>
            <a:off x="251520" y="692696"/>
            <a:ext cx="4032448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M4a – </a:t>
            </a:r>
            <a:r>
              <a:rPr lang="fr-FR" sz="2400" dirty="0">
                <a:hlinkClick r:id="rId8"/>
              </a:rPr>
              <a:t>Alerte livraison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5105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50FEC-C431-446C-A3BC-BE0E71F81390}" type="slidenum">
              <a:rPr lang="fr-FR" altLang="fr-FR"/>
              <a:pPr>
                <a:defRPr/>
              </a:pPr>
              <a:t>13</a:t>
            </a:fld>
            <a:endParaRPr lang="fr-FR" alt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81200" y="1905000"/>
            <a:ext cx="5638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compléter le questionnaire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de signer la feuille de présence à cette formation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B709F-B2DC-4237-B3E5-794A79A47F11}" type="slidenum">
              <a:rPr lang="fr-FR" altLang="fr-FR"/>
              <a:pPr>
                <a:defRPr/>
              </a:pPr>
              <a:t>14</a:t>
            </a:fld>
            <a:endParaRPr lang="fr-FR" altLang="fr-FR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907704" y="2780928"/>
            <a:ext cx="56388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pour votre participation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0446"/>
            <a:ext cx="913710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Essentiel ISO 22000</a:t>
            </a:r>
          </a:p>
          <a:p>
            <a:pPr algn="ctr">
              <a:spcBef>
                <a:spcPts val="0"/>
              </a:spcBef>
              <a:defRPr/>
            </a:pPr>
            <a:r>
              <a:rPr lang="fr-FR" altLang="fr-FR" sz="24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Equipes Livraison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409031422"/>
              </p:ext>
            </p:extLst>
          </p:nvPr>
        </p:nvGraphicFramePr>
        <p:xfrm>
          <a:off x="107504" y="980728"/>
          <a:ext cx="4847051" cy="3825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796136" y="1126724"/>
            <a:ext cx="266429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1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Rappel T°C des camions</a:t>
            </a:r>
            <a:endParaRPr lang="fr-FR" altLang="fr-FR" sz="1050" i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828137"/>
              </p:ext>
            </p:extLst>
          </p:nvPr>
        </p:nvGraphicFramePr>
        <p:xfrm>
          <a:off x="5148064" y="1474526"/>
          <a:ext cx="3923928" cy="2602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056">
                  <a:extLst>
                    <a:ext uri="{9D8B030D-6E8A-4147-A177-3AD203B41FA5}">
                      <a16:colId xmlns:a16="http://schemas.microsoft.com/office/drawing/2014/main" val="1173629598"/>
                    </a:ext>
                  </a:extLst>
                </a:gridCol>
                <a:gridCol w="1121296">
                  <a:extLst>
                    <a:ext uri="{9D8B030D-6E8A-4147-A177-3AD203B41FA5}">
                      <a16:colId xmlns:a16="http://schemas.microsoft.com/office/drawing/2014/main" val="3706685522"/>
                    </a:ext>
                  </a:extLst>
                </a:gridCol>
                <a:gridCol w="1422576">
                  <a:extLst>
                    <a:ext uri="{9D8B030D-6E8A-4147-A177-3AD203B41FA5}">
                      <a16:colId xmlns:a16="http://schemas.microsoft.com/office/drawing/2014/main" val="3653388549"/>
                    </a:ext>
                  </a:extLst>
                </a:gridCol>
              </a:tblGrid>
              <a:tr h="5900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Camion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</a:t>
                      </a: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réglage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200" baseline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3096838"/>
                  </a:ext>
                </a:extLst>
              </a:tr>
              <a:tr h="6673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négatif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-25°C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8629766"/>
                  </a:ext>
                </a:extLst>
              </a:tr>
              <a:tr h="13451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positif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0° et 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-1°C et +3°C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</a:t>
                      </a:r>
                      <a:r>
                        <a:rPr lang="fr-FR" sz="120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Masternaut</a:t>
                      </a: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alarme  au bout d'une heure avec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&gt;+ 5°C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&lt;-3°C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902444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9872" y="4515489"/>
            <a:ext cx="4895175" cy="2223978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043608" y="5157192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dirty="0">
                <a:solidFill>
                  <a:srgbClr val="002060"/>
                </a:solidFill>
              </a:rPr>
              <a:t>Températures limites acceptées  pour les produits lors des opérations de déchargement</a:t>
            </a:r>
          </a:p>
        </p:txBody>
      </p:sp>
    </p:spTree>
    <p:extLst>
      <p:ext uri="{BB962C8B-B14F-4D97-AF65-F5344CB8AC3E}">
        <p14:creationId xmlns:p14="http://schemas.microsoft.com/office/powerpoint/2010/main" val="49923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2442F-6FF5-46EB-B3C3-A20B82038F44}" type="slidenum">
              <a:rPr lang="fr-FR" altLang="fr-FR"/>
              <a:pPr>
                <a:defRPr/>
              </a:pPr>
              <a:t>2</a:t>
            </a:fld>
            <a:endParaRPr lang="fr-FR" altLang="fr-FR"/>
          </a:p>
        </p:txBody>
      </p:sp>
      <p:sp>
        <p:nvSpPr>
          <p:cNvPr id="2" name="Rectangle à coins arrondis 1"/>
          <p:cNvSpPr/>
          <p:nvPr/>
        </p:nvSpPr>
        <p:spPr>
          <a:xfrm>
            <a:off x="1907704" y="1628800"/>
            <a:ext cx="6984776" cy="30963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Contrôles spécifiques au service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3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148064" y="1756383"/>
            <a:ext cx="2758365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M0 - </a:t>
            </a:r>
            <a:r>
              <a:rPr lang="fr-FR" sz="2800" dirty="0">
                <a:hlinkClick r:id="rId3"/>
              </a:rPr>
              <a:t>Introduction</a:t>
            </a:r>
            <a:endParaRPr lang="fr-FR" sz="2800" dirty="0"/>
          </a:p>
        </p:txBody>
      </p:sp>
      <p:sp>
        <p:nvSpPr>
          <p:cNvPr id="10" name="Rectangle 9">
            <a:hlinkClick r:id="rId4" action="ppaction://hlinkfile"/>
          </p:cNvPr>
          <p:cNvSpPr/>
          <p:nvPr/>
        </p:nvSpPr>
        <p:spPr>
          <a:xfrm>
            <a:off x="4860032" y="3589511"/>
            <a:ext cx="2974389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M1 - </a:t>
            </a:r>
            <a:r>
              <a:rPr lang="fr-FR" sz="2800" dirty="0">
                <a:hlinkClick r:id="rId5"/>
              </a:rPr>
              <a:t>Microbiologie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0" y="1510683"/>
            <a:ext cx="52737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Imaginer une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entreprise pas sérieuse?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99064" y="3390499"/>
            <a:ext cx="53057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Pourquoi respecter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la chaîne du froid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et des règles d’hygiène </a:t>
            </a:r>
            <a:r>
              <a:rPr lang="fr-FR" sz="3200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3493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4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</a:t>
            </a:r>
          </a:p>
        </p:txBody>
      </p:sp>
      <p:graphicFrame>
        <p:nvGraphicFramePr>
          <p:cNvPr id="2" name="Diagramme 1"/>
          <p:cNvGraphicFramePr/>
          <p:nvPr>
            <p:extLst/>
          </p:nvPr>
        </p:nvGraphicFramePr>
        <p:xfrm>
          <a:off x="683568" y="692696"/>
          <a:ext cx="78488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6747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608723" y="6165304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243110" y="49234"/>
            <a:ext cx="757736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22000, Pourquoi ?</a:t>
            </a:r>
          </a:p>
        </p:txBody>
      </p:sp>
      <p:sp>
        <p:nvSpPr>
          <p:cNvPr id="4" name="Flèche en arc 3"/>
          <p:cNvSpPr/>
          <p:nvPr/>
        </p:nvSpPr>
        <p:spPr>
          <a:xfrm>
            <a:off x="2532778" y="242819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00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4942774" y="575228"/>
            <a:ext cx="3653584" cy="1892016"/>
            <a:chOff x="5802705" y="262841"/>
            <a:chExt cx="3653584" cy="1892016"/>
          </a:xfrm>
        </p:grpSpPr>
        <p:sp>
          <p:nvSpPr>
            <p:cNvPr id="24" name="Rectangle 23"/>
            <p:cNvSpPr/>
            <p:nvPr/>
          </p:nvSpPr>
          <p:spPr>
            <a:xfrm>
              <a:off x="5802705" y="310332"/>
              <a:ext cx="3653584" cy="1844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5802705" y="262841"/>
              <a:ext cx="3653584" cy="1844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Garantir la sécurité des aliments au client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Fournir des produits sûrs pour le consommateur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Répondre aux exigences légales et réglementaires en matière de SDA</a:t>
              </a: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3021783" y="1014233"/>
            <a:ext cx="1407322" cy="749310"/>
            <a:chOff x="3881714" y="701846"/>
            <a:chExt cx="1407322" cy="749310"/>
          </a:xfrm>
        </p:grpSpPr>
        <p:sp>
          <p:nvSpPr>
            <p:cNvPr id="22" name="Rectangle 21"/>
            <p:cNvSpPr/>
            <p:nvPr/>
          </p:nvSpPr>
          <p:spPr>
            <a:xfrm>
              <a:off x="3881714" y="701846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3927434" y="770426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Finalités ISO 22000 </a:t>
              </a:r>
            </a:p>
          </p:txBody>
        </p:sp>
      </p:grpSp>
      <p:sp>
        <p:nvSpPr>
          <p:cNvPr id="7" name="Forme 6"/>
          <p:cNvSpPr/>
          <p:nvPr/>
        </p:nvSpPr>
        <p:spPr>
          <a:xfrm>
            <a:off x="1825136" y="1635114"/>
            <a:ext cx="2439900" cy="244014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51115"/>
              <a:satOff val="-3409"/>
              <a:lumOff val="-1307"/>
              <a:alphaOff val="0"/>
            </a:schemeClr>
          </a:fillRef>
          <a:effectRef idx="0">
            <a:schemeClr val="accent5">
              <a:hueOff val="-2451115"/>
              <a:satOff val="-3409"/>
              <a:lumOff val="-1307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e 7"/>
          <p:cNvGrpSpPr/>
          <p:nvPr/>
        </p:nvGrpSpPr>
        <p:grpSpPr>
          <a:xfrm>
            <a:off x="250080" y="1980610"/>
            <a:ext cx="1794635" cy="1749156"/>
            <a:chOff x="297657" y="2194415"/>
            <a:chExt cx="2686984" cy="1240923"/>
          </a:xfrm>
        </p:grpSpPr>
        <p:sp>
          <p:nvSpPr>
            <p:cNvPr id="20" name="Rectangle 19"/>
            <p:cNvSpPr/>
            <p:nvPr/>
          </p:nvSpPr>
          <p:spPr>
            <a:xfrm>
              <a:off x="297657" y="2194415"/>
              <a:ext cx="2686984" cy="97062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2622" y="2194415"/>
              <a:ext cx="2048061" cy="124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600" kern="1200" dirty="0">
                  <a:solidFill>
                    <a:srgbClr val="002060"/>
                  </a:solidFill>
                </a:rPr>
                <a:t>Valeur sûre et argumentaire pour aider à la vente</a:t>
              </a: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274077" y="2461329"/>
            <a:ext cx="1615146" cy="680730"/>
            <a:chOff x="3134008" y="2148942"/>
            <a:chExt cx="1615146" cy="680730"/>
          </a:xfrm>
        </p:grpSpPr>
        <p:sp>
          <p:nvSpPr>
            <p:cNvPr id="18" name="Rectangle 17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Renforcement de la confiance client </a:t>
              </a:r>
            </a:p>
          </p:txBody>
        </p:sp>
      </p:grpSp>
      <p:sp>
        <p:nvSpPr>
          <p:cNvPr id="10" name="Flèche en arc 9"/>
          <p:cNvSpPr/>
          <p:nvPr/>
        </p:nvSpPr>
        <p:spPr>
          <a:xfrm>
            <a:off x="2532778" y="3052451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02230"/>
              <a:satOff val="-6819"/>
              <a:lumOff val="-2615"/>
              <a:alphaOff val="0"/>
            </a:schemeClr>
          </a:fillRef>
          <a:effectRef idx="0">
            <a:schemeClr val="accent5">
              <a:hueOff val="-4902230"/>
              <a:satOff val="-6819"/>
              <a:lumOff val="-261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Groupe 10"/>
          <p:cNvGrpSpPr/>
          <p:nvPr/>
        </p:nvGrpSpPr>
        <p:grpSpPr>
          <a:xfrm>
            <a:off x="2776041" y="3932238"/>
            <a:ext cx="1697210" cy="680730"/>
            <a:chOff x="3635972" y="3619851"/>
            <a:chExt cx="1697210" cy="680730"/>
          </a:xfrm>
        </p:grpSpPr>
        <p:sp>
          <p:nvSpPr>
            <p:cNvPr id="16" name="Rectangle 15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/>
                <a:t> </a:t>
              </a:r>
              <a:r>
                <a:rPr lang="fr-FR" sz="1600" kern="1200" dirty="0">
                  <a:solidFill>
                    <a:srgbClr val="002060"/>
                  </a:solidFill>
                </a:rPr>
                <a:t>Renforcement de la confiance vis-à-vis des autorités</a:t>
              </a:r>
            </a:p>
          </p:txBody>
        </p:sp>
      </p:grpSp>
      <p:sp>
        <p:nvSpPr>
          <p:cNvPr id="12" name="Arc plein 11"/>
          <p:cNvSpPr/>
          <p:nvPr/>
        </p:nvSpPr>
        <p:spPr>
          <a:xfrm>
            <a:off x="2028864" y="4616454"/>
            <a:ext cx="2096181" cy="2097194"/>
          </a:xfrm>
          <a:prstGeom prst="blockArc">
            <a:avLst>
              <a:gd name="adj1" fmla="val 0"/>
              <a:gd name="adj2" fmla="val 18900000"/>
              <a:gd name="adj3" fmla="val 1274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353344"/>
              <a:satOff val="-10228"/>
              <a:lumOff val="-3922"/>
              <a:alphaOff val="0"/>
            </a:schemeClr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Groupe 12"/>
          <p:cNvGrpSpPr/>
          <p:nvPr/>
        </p:nvGrpSpPr>
        <p:grpSpPr>
          <a:xfrm>
            <a:off x="2400836" y="5370342"/>
            <a:ext cx="1361602" cy="680730"/>
            <a:chOff x="3260767" y="5057955"/>
            <a:chExt cx="1361602" cy="680730"/>
          </a:xfrm>
        </p:grpSpPr>
        <p:sp>
          <p:nvSpPr>
            <p:cNvPr id="14" name="Rectangle 13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Tout en gardant une démarche d’amélioration continue</a:t>
              </a:r>
            </a:p>
          </p:txBody>
        </p:sp>
      </p:grpSp>
      <p:sp>
        <p:nvSpPr>
          <p:cNvPr id="26" name="Espace réservé du contenu 2"/>
          <p:cNvSpPr txBox="1">
            <a:spLocks/>
          </p:cNvSpPr>
          <p:nvPr/>
        </p:nvSpPr>
        <p:spPr>
          <a:xfrm>
            <a:off x="4227296" y="2333018"/>
            <a:ext cx="4538162" cy="1385118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rPr>
              <a:t>2 </a:t>
            </a:r>
            <a:r>
              <a:rPr lang="fr-FR" sz="1600" b="1" dirty="0">
                <a:solidFill>
                  <a:srgbClr val="002060"/>
                </a:solidFill>
              </a:rPr>
              <a:t>axes principaux </a:t>
            </a:r>
            <a:r>
              <a:rPr lang="fr-FR" sz="1600" dirty="0">
                <a:solidFill>
                  <a:srgbClr val="002060"/>
                </a:solidFill>
              </a:rPr>
              <a:t>:</a:t>
            </a:r>
          </a:p>
          <a:p>
            <a:pPr marL="0" lvl="1" indent="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100" dirty="0">
              <a:solidFill>
                <a:srgbClr val="002060"/>
              </a:solidFill>
            </a:endParaRP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Maitrise de la chaine du froid et des règles d’hygiène</a:t>
            </a: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Respect de la réglementation</a:t>
            </a:r>
          </a:p>
        </p:txBody>
      </p:sp>
      <p:sp>
        <p:nvSpPr>
          <p:cNvPr id="27" name="Espace réservé du contenu 2"/>
          <p:cNvSpPr txBox="1">
            <a:spLocks/>
          </p:cNvSpPr>
          <p:nvPr/>
        </p:nvSpPr>
        <p:spPr>
          <a:xfrm>
            <a:off x="4125045" y="5551897"/>
            <a:ext cx="4556016" cy="48189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fontAlgn="auto">
              <a:buSzPct val="100000"/>
              <a:buFont typeface="Wingdings" panose="05000000000000000000" pitchFamily="2" charset="2"/>
              <a:buChar char="Ø"/>
            </a:pPr>
            <a:r>
              <a:rPr lang="fr-FR" sz="1600" i="1" dirty="0">
                <a:solidFill>
                  <a:srgbClr val="002060"/>
                </a:solidFill>
              </a:rPr>
              <a:t>Assurance de livrer des produits sains à nos clients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4353164" y="5310052"/>
            <a:ext cx="2143213" cy="369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sz="1600" b="1" dirty="0">
                <a:solidFill>
                  <a:srgbClr val="002060"/>
                </a:solidFill>
                <a:latin typeface="+mn-lt"/>
                <a:sym typeface="Wingdings" panose="05000000000000000000" pitchFamily="2" charset="2"/>
              </a:rPr>
              <a:t>Certification ISO 22000</a:t>
            </a:r>
          </a:p>
        </p:txBody>
      </p:sp>
    </p:spTree>
    <p:extLst>
      <p:ext uri="{BB962C8B-B14F-4D97-AF65-F5344CB8AC3E}">
        <p14:creationId xmlns:p14="http://schemas.microsoft.com/office/powerpoint/2010/main" val="416190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6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>
          <a:xfrm>
            <a:off x="1115616" y="1058640"/>
            <a:ext cx="7047287" cy="471593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buFont typeface="Wingdings" panose="05000000000000000000" pitchFamily="2" charset="2"/>
              <a:buChar char="v"/>
            </a:pPr>
            <a:r>
              <a:rPr lang="fr-FR"/>
              <a:t>PRPo = « Points Critiques »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Contrôle des températures (réception, entreposage, livraison)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Contrôle de l’intégrité des emballages (réception, entreposage, préparation)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endParaRPr lang="fr-FR"/>
          </a:p>
          <a:p>
            <a:pPr algn="just" fontAlgn="auto">
              <a:buFont typeface="Wingdings" panose="05000000000000000000" pitchFamily="2" charset="2"/>
              <a:buChar char="v"/>
            </a:pPr>
            <a:r>
              <a:rPr lang="fr-FR"/>
              <a:t> PRP = Bonnes pratiques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Hygiène du personnel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Plan de nettoyage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Plan de lutte contre les nuisibles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Formation du personnel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6920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03B6EA-24E9-4AE9-929D-322CD6A5B118}" type="slidenum">
              <a:rPr lang="fr-FR" altLang="fr-FR"/>
              <a:pPr>
                <a:defRPr/>
              </a:pPr>
              <a:t>7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98793139"/>
              </p:ext>
            </p:extLst>
          </p:nvPr>
        </p:nvGraphicFramePr>
        <p:xfrm>
          <a:off x="1351266" y="2924944"/>
          <a:ext cx="7128792" cy="264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  <p:sp>
        <p:nvSpPr>
          <p:cNvPr id="6" name="Rectangle 5">
            <a:hlinkClick r:id="rId7" action="ppaction://hlinkfile"/>
          </p:cNvPr>
          <p:cNvSpPr/>
          <p:nvPr/>
        </p:nvSpPr>
        <p:spPr>
          <a:xfrm>
            <a:off x="5436096" y="1774229"/>
            <a:ext cx="3043962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M2 - </a:t>
            </a:r>
            <a:r>
              <a:rPr lang="fr-FR" sz="2800" dirty="0">
                <a:hlinkClick r:id="rId8"/>
              </a:rPr>
              <a:t>Hygiène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187624" y="1776424"/>
            <a:ext cx="415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Quelles règles d’hygiène ?</a:t>
            </a:r>
          </a:p>
        </p:txBody>
      </p:sp>
    </p:spTree>
    <p:extLst>
      <p:ext uri="{BB962C8B-B14F-4D97-AF65-F5344CB8AC3E}">
        <p14:creationId xmlns:p14="http://schemas.microsoft.com/office/powerpoint/2010/main" val="374453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1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  <p:pic>
        <p:nvPicPr>
          <p:cNvPr id="3" name="Espace réservé du contenu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608" y="4466030"/>
            <a:ext cx="1080000" cy="108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071" y="4336458"/>
            <a:ext cx="1098836" cy="1080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00482" y="4585461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fumer </a:t>
            </a:r>
            <a:r>
              <a:rPr lang="fr-FR" sz="1200" dirty="0">
                <a:solidFill>
                  <a:srgbClr val="002060"/>
                </a:solidFill>
              </a:rPr>
              <a:t>dans tous les locaux sur les quais, dans les chambres froides, dans les véhicules et à proximité des compacteurs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71183" y="4590532"/>
            <a:ext cx="1882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manger et/ou boire </a:t>
            </a:r>
            <a:r>
              <a:rPr lang="fr-FR" sz="1200" dirty="0">
                <a:solidFill>
                  <a:srgbClr val="002060"/>
                </a:solidFill>
              </a:rPr>
              <a:t>dans tout autre lieu que les salles de repos mises à disposition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068" y="1289017"/>
            <a:ext cx="1611830" cy="10698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784898" y="1466090"/>
            <a:ext cx="36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Respect des planning de nettoyage définis pour l’entrepôt et  les camions, avec des produits adaptés pour le milieu adapté</a:t>
            </a:r>
            <a:endParaRPr lang="fr-FR" sz="1200" dirty="0">
              <a:solidFill>
                <a:srgbClr val="00206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11"/>
          <a:stretch/>
        </p:blipFill>
        <p:spPr>
          <a:xfrm>
            <a:off x="1577096" y="2539732"/>
            <a:ext cx="1215008" cy="88638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69" y="2924944"/>
            <a:ext cx="1105561" cy="1318433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855464" y="2988708"/>
            <a:ext cx="4280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Règles spécifiques en entrepôt: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Tenues propres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Retrait des produits dont l’emballage est détérioré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colis ou de sachet à même le sol.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sachet à même les palettes.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Utilisation  d’un découpe film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</p:spTree>
    <p:extLst>
      <p:ext uri="{BB962C8B-B14F-4D97-AF65-F5344CB8AC3E}">
        <p14:creationId xmlns:p14="http://schemas.microsoft.com/office/powerpoint/2010/main" val="1564463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  <p:sp>
        <p:nvSpPr>
          <p:cNvPr id="3" name="ZoneTexte 2"/>
          <p:cNvSpPr txBox="1"/>
          <p:nvPr/>
        </p:nvSpPr>
        <p:spPr>
          <a:xfrm>
            <a:off x="1259632" y="3077220"/>
            <a:ext cx="5272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Chaîne du froid ?</a:t>
            </a:r>
          </a:p>
        </p:txBody>
      </p:sp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4572000" y="2829547"/>
            <a:ext cx="3341277" cy="10801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M3a – </a:t>
            </a:r>
            <a:r>
              <a:rPr lang="fr-FR" sz="2400" dirty="0">
                <a:hlinkClick r:id="rId3"/>
              </a:rPr>
              <a:t>Chaîne du froid livraison</a:t>
            </a:r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907704" y="0"/>
            <a:ext cx="707654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</p:spTree>
    <p:extLst>
      <p:ext uri="{BB962C8B-B14F-4D97-AF65-F5344CB8AC3E}">
        <p14:creationId xmlns:p14="http://schemas.microsoft.com/office/powerpoint/2010/main" val="2468417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7072</TotalTime>
  <Words>939</Words>
  <Application>Microsoft Office PowerPoint</Application>
  <PresentationFormat>Affichage à l'écran (4:3)</PresentationFormat>
  <Paragraphs>193</Paragraphs>
  <Slides>15</Slides>
  <Notes>7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SimSun</vt:lpstr>
      <vt:lpstr>Arial</vt:lpstr>
      <vt:lpstr>Arial Narrow</vt:lpstr>
      <vt:lpstr>Corbel</vt:lpstr>
      <vt:lpstr>Times</vt:lpstr>
      <vt:lpstr>Wingdings</vt:lpstr>
      <vt:lpstr>Parallaxe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Brake 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Brake France service</dc:creator>
  <cp:lastModifiedBy>Hy, Stephanie 514</cp:lastModifiedBy>
  <cp:revision>156</cp:revision>
  <cp:lastPrinted>2018-06-22T15:05:22Z</cp:lastPrinted>
  <dcterms:created xsi:type="dcterms:W3CDTF">2005-09-12T14:32:07Z</dcterms:created>
  <dcterms:modified xsi:type="dcterms:W3CDTF">2020-02-18T08:32:25Z</dcterms:modified>
</cp:coreProperties>
</file>