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3" r:id="rId1"/>
  </p:sldMasterIdLst>
  <p:notesMasterIdLst>
    <p:notesMasterId r:id="rId16"/>
  </p:notesMasterIdLst>
  <p:handoutMasterIdLst>
    <p:handoutMasterId r:id="rId17"/>
  </p:handoutMasterIdLst>
  <p:sldIdLst>
    <p:sldId id="257" r:id="rId2"/>
    <p:sldId id="266" r:id="rId3"/>
    <p:sldId id="308" r:id="rId4"/>
    <p:sldId id="309" r:id="rId5"/>
    <p:sldId id="310" r:id="rId6"/>
    <p:sldId id="305" r:id="rId7"/>
    <p:sldId id="311" r:id="rId8"/>
    <p:sldId id="312" r:id="rId9"/>
    <p:sldId id="300" r:id="rId10"/>
    <p:sldId id="313" r:id="rId11"/>
    <p:sldId id="304" r:id="rId12"/>
    <p:sldId id="291" r:id="rId13"/>
    <p:sldId id="293" r:id="rId14"/>
    <p:sldId id="307" r:id="rId15"/>
  </p:sldIdLst>
  <p:sldSz cx="9144000" cy="6858000" type="screen4x3"/>
  <p:notesSz cx="6669088" cy="9775825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bg1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9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9999FF"/>
    <a:srgbClr val="FFFF00"/>
    <a:srgbClr val="009900"/>
    <a:srgbClr val="99FF33"/>
    <a:srgbClr val="00CC00"/>
    <a:srgbClr val="FFFF99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49" autoAdjust="0"/>
    <p:restoredTop sz="89660" autoAdjust="0"/>
  </p:normalViewPr>
  <p:slideViewPr>
    <p:cSldViewPr>
      <p:cViewPr varScale="1">
        <p:scale>
          <a:sx n="99" d="100"/>
          <a:sy n="99" d="100"/>
        </p:scale>
        <p:origin x="183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2868" y="54"/>
      </p:cViewPr>
      <p:guideLst>
        <p:guide orient="horz" pos="3079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1.xml"/><Relationship Id="rId3" Type="http://schemas.openxmlformats.org/officeDocument/2006/relationships/slide" Target="slides/slide3.xml"/><Relationship Id="rId7" Type="http://schemas.openxmlformats.org/officeDocument/2006/relationships/slide" Target="slides/slide9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7.xml"/><Relationship Id="rId5" Type="http://schemas.openxmlformats.org/officeDocument/2006/relationships/slide" Target="slides/slide6.xml"/><Relationship Id="rId4" Type="http://schemas.openxmlformats.org/officeDocument/2006/relationships/slide" Target="slides/slide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C3F2E1-7EF9-4B07-96EB-54430EA24F2C}" type="doc">
      <dgm:prSet loTypeId="urn:microsoft.com/office/officeart/2005/8/layout/radial6" loCatId="cycle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fr-FR"/>
        </a:p>
      </dgm:t>
    </dgm:pt>
    <dgm:pt modelId="{A792CC87-9544-4E10-A78A-98B82CF9F970}">
      <dgm:prSet phldrT="[Texte]"/>
      <dgm:spPr/>
      <dgm:t>
        <a:bodyPr/>
        <a:lstStyle/>
        <a:p>
          <a:r>
            <a:rPr lang="fr-FR"/>
            <a:t>ISO 22000</a:t>
          </a:r>
        </a:p>
      </dgm:t>
    </dgm:pt>
    <dgm:pt modelId="{7EBE8D33-6FDE-491A-8971-40B6C8D7E156}" type="parTrans" cxnId="{C6B1C396-C4A7-40FB-8769-231B906D07C8}">
      <dgm:prSet/>
      <dgm:spPr/>
      <dgm:t>
        <a:bodyPr/>
        <a:lstStyle/>
        <a:p>
          <a:endParaRPr lang="fr-FR"/>
        </a:p>
      </dgm:t>
    </dgm:pt>
    <dgm:pt modelId="{3DA46646-4A5F-4BD5-9776-B630BF90DB41}" type="sibTrans" cxnId="{C6B1C396-C4A7-40FB-8769-231B906D07C8}">
      <dgm:prSet/>
      <dgm:spPr/>
      <dgm:t>
        <a:bodyPr/>
        <a:lstStyle/>
        <a:p>
          <a:endParaRPr lang="fr-FR"/>
        </a:p>
      </dgm:t>
    </dgm:pt>
    <dgm:pt modelId="{3F6BE761-6B9A-4743-982D-7C2A56632EC5}">
      <dgm:prSet phldrT="[Texte]" custT="1"/>
      <dgm:spPr/>
      <dgm:t>
        <a:bodyPr/>
        <a:lstStyle/>
        <a:p>
          <a:r>
            <a:rPr lang="fr-FR" sz="1600" dirty="0"/>
            <a:t>Système de management</a:t>
          </a:r>
        </a:p>
      </dgm:t>
    </dgm:pt>
    <dgm:pt modelId="{2F958914-4618-41B6-9649-6453BC5D98DE}" type="parTrans" cxnId="{B527F263-CFC1-4CEB-922F-93163ECEF1A5}">
      <dgm:prSet/>
      <dgm:spPr/>
      <dgm:t>
        <a:bodyPr/>
        <a:lstStyle/>
        <a:p>
          <a:endParaRPr lang="fr-FR"/>
        </a:p>
      </dgm:t>
    </dgm:pt>
    <dgm:pt modelId="{A05FECB1-2C5A-4D80-9231-5A24F86C87D0}" type="sibTrans" cxnId="{B527F263-CFC1-4CEB-922F-93163ECEF1A5}">
      <dgm:prSet/>
      <dgm:spPr/>
      <dgm:t>
        <a:bodyPr/>
        <a:lstStyle/>
        <a:p>
          <a:endParaRPr lang="fr-FR"/>
        </a:p>
      </dgm:t>
    </dgm:pt>
    <dgm:pt modelId="{88E3C920-C48E-47B0-A2C7-AD1F8000D89F}">
      <dgm:prSet phldrT="[Texte]" custT="1"/>
      <dgm:spPr/>
      <dgm:t>
        <a:bodyPr/>
        <a:lstStyle/>
        <a:p>
          <a:r>
            <a:rPr lang="fr-FR" sz="1600" dirty="0"/>
            <a:t>Reconnaissance internationale</a:t>
          </a:r>
        </a:p>
      </dgm:t>
    </dgm:pt>
    <dgm:pt modelId="{00A2D6CA-0870-461F-A9E4-9E2B13177AF9}" type="parTrans" cxnId="{E7A88C43-5A0A-464E-87B4-57DC1E08E2DC}">
      <dgm:prSet/>
      <dgm:spPr/>
      <dgm:t>
        <a:bodyPr/>
        <a:lstStyle/>
        <a:p>
          <a:endParaRPr lang="fr-FR"/>
        </a:p>
      </dgm:t>
    </dgm:pt>
    <dgm:pt modelId="{8D375898-9BA0-4804-9379-A90FE5849C08}" type="sibTrans" cxnId="{E7A88C43-5A0A-464E-87B4-57DC1E08E2DC}">
      <dgm:prSet/>
      <dgm:spPr/>
      <dgm:t>
        <a:bodyPr/>
        <a:lstStyle/>
        <a:p>
          <a:endParaRPr lang="fr-FR"/>
        </a:p>
      </dgm:t>
    </dgm:pt>
    <dgm:pt modelId="{811FF5ED-F00A-4D98-BC7F-0F10ABD5A96A}">
      <dgm:prSet phldrT="[Texte]"/>
      <dgm:spPr/>
      <dgm:t>
        <a:bodyPr/>
        <a:lstStyle/>
        <a:p>
          <a:r>
            <a:rPr lang="fr-FR" dirty="0"/>
            <a:t>Sécurité des Aliments</a:t>
          </a:r>
        </a:p>
      </dgm:t>
    </dgm:pt>
    <dgm:pt modelId="{F19A5BAD-9587-4089-B30D-A87292C42A61}" type="parTrans" cxnId="{AF138B98-F7DC-4937-B9D6-7B4710C424A4}">
      <dgm:prSet/>
      <dgm:spPr/>
      <dgm:t>
        <a:bodyPr/>
        <a:lstStyle/>
        <a:p>
          <a:endParaRPr lang="fr-FR"/>
        </a:p>
      </dgm:t>
    </dgm:pt>
    <dgm:pt modelId="{D7ACA45D-1255-43F2-93D5-119F1B2448A2}" type="sibTrans" cxnId="{AF138B98-F7DC-4937-B9D6-7B4710C424A4}">
      <dgm:prSet/>
      <dgm:spPr/>
      <dgm:t>
        <a:bodyPr/>
        <a:lstStyle/>
        <a:p>
          <a:endParaRPr lang="fr-FR"/>
        </a:p>
      </dgm:t>
    </dgm:pt>
    <dgm:pt modelId="{75800B9E-E499-449A-A084-85062443E3B9}">
      <dgm:prSet phldrT="[Texte]"/>
      <dgm:spPr/>
      <dgm:t>
        <a:bodyPr/>
        <a:lstStyle/>
        <a:p>
          <a:r>
            <a:rPr lang="fr-FR" dirty="0"/>
            <a:t>Audits par un organisme tiers</a:t>
          </a:r>
        </a:p>
      </dgm:t>
    </dgm:pt>
    <dgm:pt modelId="{E60213FC-6A23-42A9-8899-3C49F6255158}" type="parTrans" cxnId="{D52DBADD-B23C-4A0F-82E0-7BC465B7336F}">
      <dgm:prSet/>
      <dgm:spPr/>
      <dgm:t>
        <a:bodyPr/>
        <a:lstStyle/>
        <a:p>
          <a:endParaRPr lang="fr-FR"/>
        </a:p>
      </dgm:t>
    </dgm:pt>
    <dgm:pt modelId="{F549EB53-3F77-4D25-B359-A54988A01056}" type="sibTrans" cxnId="{D52DBADD-B23C-4A0F-82E0-7BC465B7336F}">
      <dgm:prSet/>
      <dgm:spPr/>
      <dgm:t>
        <a:bodyPr/>
        <a:lstStyle/>
        <a:p>
          <a:endParaRPr lang="fr-FR"/>
        </a:p>
      </dgm:t>
    </dgm:pt>
    <dgm:pt modelId="{4AE967CE-F44C-483B-AE75-F73839587CDC}" type="pres">
      <dgm:prSet presAssocID="{C5C3F2E1-7EF9-4B07-96EB-54430EA24F2C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F0233E5-64B8-4472-AC0E-B788BD72D4CB}" type="pres">
      <dgm:prSet presAssocID="{A792CC87-9544-4E10-A78A-98B82CF9F970}" presName="centerShape" presStyleLbl="node0" presStyleIdx="0" presStyleCnt="1"/>
      <dgm:spPr/>
    </dgm:pt>
    <dgm:pt modelId="{E194AAAA-CAEB-403F-8F3F-488979842A60}" type="pres">
      <dgm:prSet presAssocID="{3F6BE761-6B9A-4743-982D-7C2A56632EC5}" presName="node" presStyleLbl="node1" presStyleIdx="0" presStyleCnt="4" custScaleX="143999">
        <dgm:presLayoutVars>
          <dgm:bulletEnabled val="1"/>
        </dgm:presLayoutVars>
      </dgm:prSet>
      <dgm:spPr/>
    </dgm:pt>
    <dgm:pt modelId="{9FF06857-7084-4212-8399-1142ECA68F63}" type="pres">
      <dgm:prSet presAssocID="{3F6BE761-6B9A-4743-982D-7C2A56632EC5}" presName="dummy" presStyleCnt="0"/>
      <dgm:spPr/>
    </dgm:pt>
    <dgm:pt modelId="{BC78B8A6-7E04-428D-8285-FF6AF0F3D7BB}" type="pres">
      <dgm:prSet presAssocID="{A05FECB1-2C5A-4D80-9231-5A24F86C87D0}" presName="sibTrans" presStyleLbl="sibTrans2D1" presStyleIdx="0" presStyleCnt="4"/>
      <dgm:spPr/>
    </dgm:pt>
    <dgm:pt modelId="{577362C3-8822-48DD-A2FD-9A5DC4AEC39F}" type="pres">
      <dgm:prSet presAssocID="{88E3C920-C48E-47B0-A2C7-AD1F8000D89F}" presName="node" presStyleLbl="node1" presStyleIdx="1" presStyleCnt="4" custScaleX="165583" custRadScaleRad="105169" custRadScaleInc="-2204">
        <dgm:presLayoutVars>
          <dgm:bulletEnabled val="1"/>
        </dgm:presLayoutVars>
      </dgm:prSet>
      <dgm:spPr/>
    </dgm:pt>
    <dgm:pt modelId="{65C792BD-A468-448E-8101-AEF117A7F62A}" type="pres">
      <dgm:prSet presAssocID="{88E3C920-C48E-47B0-A2C7-AD1F8000D89F}" presName="dummy" presStyleCnt="0"/>
      <dgm:spPr/>
    </dgm:pt>
    <dgm:pt modelId="{3D441858-89D3-4B50-ABF6-673CB3B7AEAF}" type="pres">
      <dgm:prSet presAssocID="{8D375898-9BA0-4804-9379-A90FE5849C08}" presName="sibTrans" presStyleLbl="sibTrans2D1" presStyleIdx="1" presStyleCnt="4"/>
      <dgm:spPr/>
    </dgm:pt>
    <dgm:pt modelId="{262CCA46-844B-4523-8911-7509F86F38E0}" type="pres">
      <dgm:prSet presAssocID="{811FF5ED-F00A-4D98-BC7F-0F10ABD5A96A}" presName="node" presStyleLbl="node1" presStyleIdx="2" presStyleCnt="4" custScaleX="148336">
        <dgm:presLayoutVars>
          <dgm:bulletEnabled val="1"/>
        </dgm:presLayoutVars>
      </dgm:prSet>
      <dgm:spPr/>
    </dgm:pt>
    <dgm:pt modelId="{CB9CF69C-584A-4D9B-9173-4CF10BC3E734}" type="pres">
      <dgm:prSet presAssocID="{811FF5ED-F00A-4D98-BC7F-0F10ABD5A96A}" presName="dummy" presStyleCnt="0"/>
      <dgm:spPr/>
    </dgm:pt>
    <dgm:pt modelId="{D002D2AF-7F6C-47A2-ABA9-7C5B903FA252}" type="pres">
      <dgm:prSet presAssocID="{D7ACA45D-1255-43F2-93D5-119F1B2448A2}" presName="sibTrans" presStyleLbl="sibTrans2D1" presStyleIdx="2" presStyleCnt="4"/>
      <dgm:spPr/>
    </dgm:pt>
    <dgm:pt modelId="{2C97A7C4-B60F-4924-B8A3-ED3E769860DA}" type="pres">
      <dgm:prSet presAssocID="{75800B9E-E499-449A-A084-85062443E3B9}" presName="node" presStyleLbl="node1" presStyleIdx="3" presStyleCnt="4" custScaleX="139389">
        <dgm:presLayoutVars>
          <dgm:bulletEnabled val="1"/>
        </dgm:presLayoutVars>
      </dgm:prSet>
      <dgm:spPr/>
    </dgm:pt>
    <dgm:pt modelId="{EB8A25D6-60F0-4D24-A8CD-8E90FA0F36A5}" type="pres">
      <dgm:prSet presAssocID="{75800B9E-E499-449A-A084-85062443E3B9}" presName="dummy" presStyleCnt="0"/>
      <dgm:spPr/>
    </dgm:pt>
    <dgm:pt modelId="{64659012-83CC-45EF-AFF7-8A14F27964CF}" type="pres">
      <dgm:prSet presAssocID="{F549EB53-3F77-4D25-B359-A54988A01056}" presName="sibTrans" presStyleLbl="sibTrans2D1" presStyleIdx="3" presStyleCnt="4"/>
      <dgm:spPr/>
    </dgm:pt>
  </dgm:ptLst>
  <dgm:cxnLst>
    <dgm:cxn modelId="{04722604-1321-46CE-AB70-1A0B21D98DB4}" type="presOf" srcId="{F549EB53-3F77-4D25-B359-A54988A01056}" destId="{64659012-83CC-45EF-AFF7-8A14F27964CF}" srcOrd="0" destOrd="0" presId="urn:microsoft.com/office/officeart/2005/8/layout/radial6"/>
    <dgm:cxn modelId="{E7A88C43-5A0A-464E-87B4-57DC1E08E2DC}" srcId="{A792CC87-9544-4E10-A78A-98B82CF9F970}" destId="{88E3C920-C48E-47B0-A2C7-AD1F8000D89F}" srcOrd="1" destOrd="0" parTransId="{00A2D6CA-0870-461F-A9E4-9E2B13177AF9}" sibTransId="{8D375898-9BA0-4804-9379-A90FE5849C08}"/>
    <dgm:cxn modelId="{B527F263-CFC1-4CEB-922F-93163ECEF1A5}" srcId="{A792CC87-9544-4E10-A78A-98B82CF9F970}" destId="{3F6BE761-6B9A-4743-982D-7C2A56632EC5}" srcOrd="0" destOrd="0" parTransId="{2F958914-4618-41B6-9649-6453BC5D98DE}" sibTransId="{A05FECB1-2C5A-4D80-9231-5A24F86C87D0}"/>
    <dgm:cxn modelId="{23C8F06D-4366-4F83-B449-5ED1E0B55690}" type="presOf" srcId="{811FF5ED-F00A-4D98-BC7F-0F10ABD5A96A}" destId="{262CCA46-844B-4523-8911-7509F86F38E0}" srcOrd="0" destOrd="0" presId="urn:microsoft.com/office/officeart/2005/8/layout/radial6"/>
    <dgm:cxn modelId="{E94E8E77-2EAC-4460-AD40-F2A8C2F9F3CF}" type="presOf" srcId="{8D375898-9BA0-4804-9379-A90FE5849C08}" destId="{3D441858-89D3-4B50-ABF6-673CB3B7AEAF}" srcOrd="0" destOrd="0" presId="urn:microsoft.com/office/officeart/2005/8/layout/radial6"/>
    <dgm:cxn modelId="{A39BB78E-DEE8-4D8D-AA70-883990630098}" type="presOf" srcId="{75800B9E-E499-449A-A084-85062443E3B9}" destId="{2C97A7C4-B60F-4924-B8A3-ED3E769860DA}" srcOrd="0" destOrd="0" presId="urn:microsoft.com/office/officeart/2005/8/layout/radial6"/>
    <dgm:cxn modelId="{C6B1C396-C4A7-40FB-8769-231B906D07C8}" srcId="{C5C3F2E1-7EF9-4B07-96EB-54430EA24F2C}" destId="{A792CC87-9544-4E10-A78A-98B82CF9F970}" srcOrd="0" destOrd="0" parTransId="{7EBE8D33-6FDE-491A-8971-40B6C8D7E156}" sibTransId="{3DA46646-4A5F-4BD5-9776-B630BF90DB41}"/>
    <dgm:cxn modelId="{AF138B98-F7DC-4937-B9D6-7B4710C424A4}" srcId="{A792CC87-9544-4E10-A78A-98B82CF9F970}" destId="{811FF5ED-F00A-4D98-BC7F-0F10ABD5A96A}" srcOrd="2" destOrd="0" parTransId="{F19A5BAD-9587-4089-B30D-A87292C42A61}" sibTransId="{D7ACA45D-1255-43F2-93D5-119F1B2448A2}"/>
    <dgm:cxn modelId="{9C39E5A5-DC9C-47D0-9EB4-297E023625B5}" type="presOf" srcId="{3F6BE761-6B9A-4743-982D-7C2A56632EC5}" destId="{E194AAAA-CAEB-403F-8F3F-488979842A60}" srcOrd="0" destOrd="0" presId="urn:microsoft.com/office/officeart/2005/8/layout/radial6"/>
    <dgm:cxn modelId="{31B381B4-2E05-40FA-A1D1-7D4DFA0830E5}" type="presOf" srcId="{C5C3F2E1-7EF9-4B07-96EB-54430EA24F2C}" destId="{4AE967CE-F44C-483B-AE75-F73839587CDC}" srcOrd="0" destOrd="0" presId="urn:microsoft.com/office/officeart/2005/8/layout/radial6"/>
    <dgm:cxn modelId="{11A44CB8-30F1-4499-BD53-08EC33D6B5EB}" type="presOf" srcId="{88E3C920-C48E-47B0-A2C7-AD1F8000D89F}" destId="{577362C3-8822-48DD-A2FD-9A5DC4AEC39F}" srcOrd="0" destOrd="0" presId="urn:microsoft.com/office/officeart/2005/8/layout/radial6"/>
    <dgm:cxn modelId="{780A45C4-4043-4594-9CDC-2330255028A6}" type="presOf" srcId="{A05FECB1-2C5A-4D80-9231-5A24F86C87D0}" destId="{BC78B8A6-7E04-428D-8285-FF6AF0F3D7BB}" srcOrd="0" destOrd="0" presId="urn:microsoft.com/office/officeart/2005/8/layout/radial6"/>
    <dgm:cxn modelId="{06987DD2-52B7-4C80-A9BA-BEA3B70652E1}" type="presOf" srcId="{A792CC87-9544-4E10-A78A-98B82CF9F970}" destId="{8F0233E5-64B8-4472-AC0E-B788BD72D4CB}" srcOrd="0" destOrd="0" presId="urn:microsoft.com/office/officeart/2005/8/layout/radial6"/>
    <dgm:cxn modelId="{D52DBADD-B23C-4A0F-82E0-7BC465B7336F}" srcId="{A792CC87-9544-4E10-A78A-98B82CF9F970}" destId="{75800B9E-E499-449A-A084-85062443E3B9}" srcOrd="3" destOrd="0" parTransId="{E60213FC-6A23-42A9-8899-3C49F6255158}" sibTransId="{F549EB53-3F77-4D25-B359-A54988A01056}"/>
    <dgm:cxn modelId="{39B083E2-1DE0-40A5-BF44-E89DA2F30E80}" type="presOf" srcId="{D7ACA45D-1255-43F2-93D5-119F1B2448A2}" destId="{D002D2AF-7F6C-47A2-ABA9-7C5B903FA252}" srcOrd="0" destOrd="0" presId="urn:microsoft.com/office/officeart/2005/8/layout/radial6"/>
    <dgm:cxn modelId="{D5DED038-E373-4B46-A7CB-1E1230AE846A}" type="presParOf" srcId="{4AE967CE-F44C-483B-AE75-F73839587CDC}" destId="{8F0233E5-64B8-4472-AC0E-B788BD72D4CB}" srcOrd="0" destOrd="0" presId="urn:microsoft.com/office/officeart/2005/8/layout/radial6"/>
    <dgm:cxn modelId="{8C1EB4EB-FFE9-446E-B88B-AD1689E9DA3E}" type="presParOf" srcId="{4AE967CE-F44C-483B-AE75-F73839587CDC}" destId="{E194AAAA-CAEB-403F-8F3F-488979842A60}" srcOrd="1" destOrd="0" presId="urn:microsoft.com/office/officeart/2005/8/layout/radial6"/>
    <dgm:cxn modelId="{8FFBCB85-221E-4DAD-A656-6C46AE52D6E7}" type="presParOf" srcId="{4AE967CE-F44C-483B-AE75-F73839587CDC}" destId="{9FF06857-7084-4212-8399-1142ECA68F63}" srcOrd="2" destOrd="0" presId="urn:microsoft.com/office/officeart/2005/8/layout/radial6"/>
    <dgm:cxn modelId="{22FBB1FA-A919-410B-B2F9-C13EFB64C16D}" type="presParOf" srcId="{4AE967CE-F44C-483B-AE75-F73839587CDC}" destId="{BC78B8A6-7E04-428D-8285-FF6AF0F3D7BB}" srcOrd="3" destOrd="0" presId="urn:microsoft.com/office/officeart/2005/8/layout/radial6"/>
    <dgm:cxn modelId="{35BC3C12-43F4-49B3-84FF-1408CB0C8665}" type="presParOf" srcId="{4AE967CE-F44C-483B-AE75-F73839587CDC}" destId="{577362C3-8822-48DD-A2FD-9A5DC4AEC39F}" srcOrd="4" destOrd="0" presId="urn:microsoft.com/office/officeart/2005/8/layout/radial6"/>
    <dgm:cxn modelId="{7410B10B-7447-4013-B524-D8F7FDA0A3C0}" type="presParOf" srcId="{4AE967CE-F44C-483B-AE75-F73839587CDC}" destId="{65C792BD-A468-448E-8101-AEF117A7F62A}" srcOrd="5" destOrd="0" presId="urn:microsoft.com/office/officeart/2005/8/layout/radial6"/>
    <dgm:cxn modelId="{3A537833-A2E6-4E7C-B642-65C039336D65}" type="presParOf" srcId="{4AE967CE-F44C-483B-AE75-F73839587CDC}" destId="{3D441858-89D3-4B50-ABF6-673CB3B7AEAF}" srcOrd="6" destOrd="0" presId="urn:microsoft.com/office/officeart/2005/8/layout/radial6"/>
    <dgm:cxn modelId="{DE3C579A-A4CE-4343-9FA4-B1238C8A1B53}" type="presParOf" srcId="{4AE967CE-F44C-483B-AE75-F73839587CDC}" destId="{262CCA46-844B-4523-8911-7509F86F38E0}" srcOrd="7" destOrd="0" presId="urn:microsoft.com/office/officeart/2005/8/layout/radial6"/>
    <dgm:cxn modelId="{B2EA89E4-1FD1-4C51-AD94-B7D23B6D9927}" type="presParOf" srcId="{4AE967CE-F44C-483B-AE75-F73839587CDC}" destId="{CB9CF69C-584A-4D9B-9173-4CF10BC3E734}" srcOrd="8" destOrd="0" presId="urn:microsoft.com/office/officeart/2005/8/layout/radial6"/>
    <dgm:cxn modelId="{13CECD39-D0BC-4B4F-912D-4975D46CD5F1}" type="presParOf" srcId="{4AE967CE-F44C-483B-AE75-F73839587CDC}" destId="{D002D2AF-7F6C-47A2-ABA9-7C5B903FA252}" srcOrd="9" destOrd="0" presId="urn:microsoft.com/office/officeart/2005/8/layout/radial6"/>
    <dgm:cxn modelId="{9A74A2E5-1BB5-4D12-B4C6-7C03B7120865}" type="presParOf" srcId="{4AE967CE-F44C-483B-AE75-F73839587CDC}" destId="{2C97A7C4-B60F-4924-B8A3-ED3E769860DA}" srcOrd="10" destOrd="0" presId="urn:microsoft.com/office/officeart/2005/8/layout/radial6"/>
    <dgm:cxn modelId="{F410C945-A41E-42F8-AC84-3E5575BC47F4}" type="presParOf" srcId="{4AE967CE-F44C-483B-AE75-F73839587CDC}" destId="{EB8A25D6-60F0-4D24-A8CD-8E90FA0F36A5}" srcOrd="11" destOrd="0" presId="urn:microsoft.com/office/officeart/2005/8/layout/radial6"/>
    <dgm:cxn modelId="{65AE5DAE-882A-4D36-8EE9-FB645D5AAF02}" type="presParOf" srcId="{4AE967CE-F44C-483B-AE75-F73839587CDC}" destId="{64659012-83CC-45EF-AFF7-8A14F27964CF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31AD91-6842-4DC7-9FE0-567FDF4F495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1E45D2C-C304-4ABD-B612-E17A617AC7D5}">
      <dgm:prSet phldrT="[Texte]"/>
      <dgm:spPr/>
      <dgm:t>
        <a:bodyPr/>
        <a:lstStyle/>
        <a:p>
          <a:r>
            <a:rPr lang="fr-FR" dirty="0"/>
            <a:t>Consignes simples</a:t>
          </a:r>
        </a:p>
      </dgm:t>
    </dgm:pt>
    <dgm:pt modelId="{A36850CD-71DE-4E01-B918-DFB072D0B66F}" type="parTrans" cxnId="{363C1810-0773-4ED3-A7CE-15BEE3687BAA}">
      <dgm:prSet/>
      <dgm:spPr/>
      <dgm:t>
        <a:bodyPr/>
        <a:lstStyle/>
        <a:p>
          <a:endParaRPr lang="fr-FR"/>
        </a:p>
      </dgm:t>
    </dgm:pt>
    <dgm:pt modelId="{BB049842-BED4-4827-A072-968DA8040688}" type="sibTrans" cxnId="{363C1810-0773-4ED3-A7CE-15BEE3687BAA}">
      <dgm:prSet/>
      <dgm:spPr/>
      <dgm:t>
        <a:bodyPr/>
        <a:lstStyle/>
        <a:p>
          <a:endParaRPr lang="fr-FR"/>
        </a:p>
      </dgm:t>
    </dgm:pt>
    <dgm:pt modelId="{1232636D-5154-4D29-A3C7-94CDB2665B2B}">
      <dgm:prSet phldrT="[Texte]"/>
      <dgm:spPr/>
      <dgm:t>
        <a:bodyPr/>
        <a:lstStyle/>
        <a:p>
          <a:r>
            <a:rPr lang="fr-FR" dirty="0">
              <a:solidFill>
                <a:srgbClr val="002060"/>
              </a:solidFill>
            </a:rPr>
            <a:t>Propreté individuelle</a:t>
          </a:r>
        </a:p>
      </dgm:t>
    </dgm:pt>
    <dgm:pt modelId="{DB872EA5-C202-4366-902C-BF7E48F7A8B7}" type="parTrans" cxnId="{94BF7F82-4E14-4FA8-8A64-55ED337324C5}">
      <dgm:prSet/>
      <dgm:spPr/>
      <dgm:t>
        <a:bodyPr/>
        <a:lstStyle/>
        <a:p>
          <a:endParaRPr lang="fr-FR"/>
        </a:p>
      </dgm:t>
    </dgm:pt>
    <dgm:pt modelId="{4E33EDB5-C93D-4411-8D05-54EE92ADC6E6}" type="sibTrans" cxnId="{94BF7F82-4E14-4FA8-8A64-55ED337324C5}">
      <dgm:prSet/>
      <dgm:spPr/>
      <dgm:t>
        <a:bodyPr/>
        <a:lstStyle/>
        <a:p>
          <a:endParaRPr lang="fr-FR"/>
        </a:p>
      </dgm:t>
    </dgm:pt>
    <dgm:pt modelId="{8D5A85FF-ED83-4DDD-B9E6-AA3E0D130ADA}">
      <dgm:prSet phldrT="[Texte]"/>
      <dgm:spPr/>
      <dgm:t>
        <a:bodyPr/>
        <a:lstStyle/>
        <a:p>
          <a:r>
            <a:rPr lang="fr-FR" dirty="0">
              <a:solidFill>
                <a:srgbClr val="002060"/>
              </a:solidFill>
            </a:rPr>
            <a:t>Propreté de l’environnement : dépôt et camion</a:t>
          </a:r>
        </a:p>
      </dgm:t>
    </dgm:pt>
    <dgm:pt modelId="{77A17854-CA5B-4988-B1F9-C9926B339912}" type="parTrans" cxnId="{18EA93C1-75C8-46E4-A13F-E40C5A3EFF98}">
      <dgm:prSet/>
      <dgm:spPr/>
      <dgm:t>
        <a:bodyPr/>
        <a:lstStyle/>
        <a:p>
          <a:endParaRPr lang="fr-FR"/>
        </a:p>
      </dgm:t>
    </dgm:pt>
    <dgm:pt modelId="{6726D553-8721-4A7D-8BC4-BED32F5E8BC8}" type="sibTrans" cxnId="{18EA93C1-75C8-46E4-A13F-E40C5A3EFF98}">
      <dgm:prSet/>
      <dgm:spPr/>
      <dgm:t>
        <a:bodyPr/>
        <a:lstStyle/>
        <a:p>
          <a:endParaRPr lang="fr-FR"/>
        </a:p>
      </dgm:t>
    </dgm:pt>
    <dgm:pt modelId="{845B98FB-9B5B-4B90-8115-DCFF723E0B76}">
      <dgm:prSet phldrT="[Texte]"/>
      <dgm:spPr/>
      <dgm:t>
        <a:bodyPr/>
        <a:lstStyle/>
        <a:p>
          <a:r>
            <a:rPr lang="fr-FR" dirty="0">
              <a:solidFill>
                <a:srgbClr val="002060"/>
              </a:solidFill>
            </a:rPr>
            <a:t>Manipulation des produits avec précautions</a:t>
          </a:r>
        </a:p>
      </dgm:t>
    </dgm:pt>
    <dgm:pt modelId="{52D0C364-3244-453F-A088-FB2E79213D27}" type="parTrans" cxnId="{1575D2B7-A29E-411A-9DD8-75CC35965EE7}">
      <dgm:prSet/>
      <dgm:spPr/>
      <dgm:t>
        <a:bodyPr/>
        <a:lstStyle/>
        <a:p>
          <a:endParaRPr lang="fr-FR"/>
        </a:p>
      </dgm:t>
    </dgm:pt>
    <dgm:pt modelId="{982CFB91-9612-41F0-BF28-168606FA3C0D}" type="sibTrans" cxnId="{1575D2B7-A29E-411A-9DD8-75CC35965EE7}">
      <dgm:prSet/>
      <dgm:spPr/>
      <dgm:t>
        <a:bodyPr/>
        <a:lstStyle/>
        <a:p>
          <a:endParaRPr lang="fr-FR"/>
        </a:p>
      </dgm:t>
    </dgm:pt>
    <dgm:pt modelId="{9AC051D6-927D-4100-97CF-7BE8B00E66A8}">
      <dgm:prSet phldrT="[Texte]"/>
      <dgm:spPr/>
      <dgm:t>
        <a:bodyPr/>
        <a:lstStyle/>
        <a:p>
          <a:r>
            <a:rPr lang="fr-FR" dirty="0">
              <a:solidFill>
                <a:srgbClr val="002060"/>
              </a:solidFill>
            </a:rPr>
            <a:t>Utilisation d’un découpe film / « </a:t>
          </a:r>
          <a:r>
            <a:rPr lang="fr-FR" i="1" dirty="0">
              <a:solidFill>
                <a:srgbClr val="002060"/>
              </a:solidFill>
            </a:rPr>
            <a:t>bec de canard »</a:t>
          </a:r>
        </a:p>
      </dgm:t>
    </dgm:pt>
    <dgm:pt modelId="{656FFF0A-F87B-44E2-866E-87E50C061CD2}" type="parTrans" cxnId="{1B9D6932-5E13-4664-8FFD-C289FC98485A}">
      <dgm:prSet/>
      <dgm:spPr/>
      <dgm:t>
        <a:bodyPr/>
        <a:lstStyle/>
        <a:p>
          <a:endParaRPr lang="fr-FR"/>
        </a:p>
      </dgm:t>
    </dgm:pt>
    <dgm:pt modelId="{E2A94BCF-08FB-4B32-88A9-04D5BF92469D}" type="sibTrans" cxnId="{1B9D6932-5E13-4664-8FFD-C289FC98485A}">
      <dgm:prSet/>
      <dgm:spPr/>
      <dgm:t>
        <a:bodyPr/>
        <a:lstStyle/>
        <a:p>
          <a:endParaRPr lang="fr-FR"/>
        </a:p>
      </dgm:t>
    </dgm:pt>
    <dgm:pt modelId="{91CBD9E5-1A77-4E42-80EA-665B8F400B1E}" type="pres">
      <dgm:prSet presAssocID="{6431AD91-6842-4DC7-9FE0-567FDF4F495D}" presName="linear" presStyleCnt="0">
        <dgm:presLayoutVars>
          <dgm:dir/>
          <dgm:animLvl val="lvl"/>
          <dgm:resizeHandles val="exact"/>
        </dgm:presLayoutVars>
      </dgm:prSet>
      <dgm:spPr/>
    </dgm:pt>
    <dgm:pt modelId="{6C0A0AC5-9F19-4ADF-AD63-2A27C2121498}" type="pres">
      <dgm:prSet presAssocID="{21E45D2C-C304-4ABD-B612-E17A617AC7D5}" presName="parentLin" presStyleCnt="0"/>
      <dgm:spPr/>
    </dgm:pt>
    <dgm:pt modelId="{8E38654A-E4E5-4978-A283-BBCC3FF4F2C2}" type="pres">
      <dgm:prSet presAssocID="{21E45D2C-C304-4ABD-B612-E17A617AC7D5}" presName="parentLeftMargin" presStyleLbl="node1" presStyleIdx="0" presStyleCnt="1"/>
      <dgm:spPr/>
    </dgm:pt>
    <dgm:pt modelId="{9082A787-8A6B-46FB-8862-227CEF120EC6}" type="pres">
      <dgm:prSet presAssocID="{21E45D2C-C304-4ABD-B612-E17A617AC7D5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A2CB2B0A-D0D1-443A-A39A-1F89838E12A2}" type="pres">
      <dgm:prSet presAssocID="{21E45D2C-C304-4ABD-B612-E17A617AC7D5}" presName="negativeSpace" presStyleCnt="0"/>
      <dgm:spPr/>
    </dgm:pt>
    <dgm:pt modelId="{384CF8A7-0EB6-4684-B2BB-96E7476DB0BE}" type="pres">
      <dgm:prSet presAssocID="{21E45D2C-C304-4ABD-B612-E17A617AC7D5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363C1810-0773-4ED3-A7CE-15BEE3687BAA}" srcId="{6431AD91-6842-4DC7-9FE0-567FDF4F495D}" destId="{21E45D2C-C304-4ABD-B612-E17A617AC7D5}" srcOrd="0" destOrd="0" parTransId="{A36850CD-71DE-4E01-B918-DFB072D0B66F}" sibTransId="{BB049842-BED4-4827-A072-968DA8040688}"/>
    <dgm:cxn modelId="{1B9D6932-5E13-4664-8FFD-C289FC98485A}" srcId="{21E45D2C-C304-4ABD-B612-E17A617AC7D5}" destId="{9AC051D6-927D-4100-97CF-7BE8B00E66A8}" srcOrd="3" destOrd="0" parTransId="{656FFF0A-F87B-44E2-866E-87E50C061CD2}" sibTransId="{E2A94BCF-08FB-4B32-88A9-04D5BF92469D}"/>
    <dgm:cxn modelId="{EA319C80-FE41-4E3F-98DF-3624292A0358}" type="presOf" srcId="{8D5A85FF-ED83-4DDD-B9E6-AA3E0D130ADA}" destId="{384CF8A7-0EB6-4684-B2BB-96E7476DB0BE}" srcOrd="0" destOrd="1" presId="urn:microsoft.com/office/officeart/2005/8/layout/list1"/>
    <dgm:cxn modelId="{94BF7F82-4E14-4FA8-8A64-55ED337324C5}" srcId="{21E45D2C-C304-4ABD-B612-E17A617AC7D5}" destId="{1232636D-5154-4D29-A3C7-94CDB2665B2B}" srcOrd="0" destOrd="0" parTransId="{DB872EA5-C202-4366-902C-BF7E48F7A8B7}" sibTransId="{4E33EDB5-C93D-4411-8D05-54EE92ADC6E6}"/>
    <dgm:cxn modelId="{A3C7CF98-DF86-4AFC-941A-BD38E4A5E76F}" type="presOf" srcId="{21E45D2C-C304-4ABD-B612-E17A617AC7D5}" destId="{9082A787-8A6B-46FB-8862-227CEF120EC6}" srcOrd="1" destOrd="0" presId="urn:microsoft.com/office/officeart/2005/8/layout/list1"/>
    <dgm:cxn modelId="{89645CA2-44BB-47EB-AE1E-0CF25BA1FEFA}" type="presOf" srcId="{1232636D-5154-4D29-A3C7-94CDB2665B2B}" destId="{384CF8A7-0EB6-4684-B2BB-96E7476DB0BE}" srcOrd="0" destOrd="0" presId="urn:microsoft.com/office/officeart/2005/8/layout/list1"/>
    <dgm:cxn modelId="{7124D4A6-CEE8-48FB-9E02-CC378AF55E51}" type="presOf" srcId="{9AC051D6-927D-4100-97CF-7BE8B00E66A8}" destId="{384CF8A7-0EB6-4684-B2BB-96E7476DB0BE}" srcOrd="0" destOrd="3" presId="urn:microsoft.com/office/officeart/2005/8/layout/list1"/>
    <dgm:cxn modelId="{EB45D6B5-0D69-4AFD-BB33-BCE568B4CA8C}" type="presOf" srcId="{6431AD91-6842-4DC7-9FE0-567FDF4F495D}" destId="{91CBD9E5-1A77-4E42-80EA-665B8F400B1E}" srcOrd="0" destOrd="0" presId="urn:microsoft.com/office/officeart/2005/8/layout/list1"/>
    <dgm:cxn modelId="{1575D2B7-A29E-411A-9DD8-75CC35965EE7}" srcId="{21E45D2C-C304-4ABD-B612-E17A617AC7D5}" destId="{845B98FB-9B5B-4B90-8115-DCFF723E0B76}" srcOrd="2" destOrd="0" parTransId="{52D0C364-3244-453F-A088-FB2E79213D27}" sibTransId="{982CFB91-9612-41F0-BF28-168606FA3C0D}"/>
    <dgm:cxn modelId="{18EA93C1-75C8-46E4-A13F-E40C5A3EFF98}" srcId="{21E45D2C-C304-4ABD-B612-E17A617AC7D5}" destId="{8D5A85FF-ED83-4DDD-B9E6-AA3E0D130ADA}" srcOrd="1" destOrd="0" parTransId="{77A17854-CA5B-4988-B1F9-C9926B339912}" sibTransId="{6726D553-8721-4A7D-8BC4-BED32F5E8BC8}"/>
    <dgm:cxn modelId="{C0C44AF9-23EA-4933-8E82-95F8AE21E21F}" type="presOf" srcId="{845B98FB-9B5B-4B90-8115-DCFF723E0B76}" destId="{384CF8A7-0EB6-4684-B2BB-96E7476DB0BE}" srcOrd="0" destOrd="2" presId="urn:microsoft.com/office/officeart/2005/8/layout/list1"/>
    <dgm:cxn modelId="{F1BA88F9-9DC1-4A47-9D7E-0EC7283C5AA8}" type="presOf" srcId="{21E45D2C-C304-4ABD-B612-E17A617AC7D5}" destId="{8E38654A-E4E5-4978-A283-BBCC3FF4F2C2}" srcOrd="0" destOrd="0" presId="urn:microsoft.com/office/officeart/2005/8/layout/list1"/>
    <dgm:cxn modelId="{EB013942-2F7A-46F2-893B-2196A8EDF464}" type="presParOf" srcId="{91CBD9E5-1A77-4E42-80EA-665B8F400B1E}" destId="{6C0A0AC5-9F19-4ADF-AD63-2A27C2121498}" srcOrd="0" destOrd="0" presId="urn:microsoft.com/office/officeart/2005/8/layout/list1"/>
    <dgm:cxn modelId="{CC190C23-0460-46B0-878C-4F43CBB19E23}" type="presParOf" srcId="{6C0A0AC5-9F19-4ADF-AD63-2A27C2121498}" destId="{8E38654A-E4E5-4978-A283-BBCC3FF4F2C2}" srcOrd="0" destOrd="0" presId="urn:microsoft.com/office/officeart/2005/8/layout/list1"/>
    <dgm:cxn modelId="{0AE4ECB6-DE79-4C65-8B01-AF8FDB799403}" type="presParOf" srcId="{6C0A0AC5-9F19-4ADF-AD63-2A27C2121498}" destId="{9082A787-8A6B-46FB-8862-227CEF120EC6}" srcOrd="1" destOrd="0" presId="urn:microsoft.com/office/officeart/2005/8/layout/list1"/>
    <dgm:cxn modelId="{F16AA348-8882-4CA3-9450-37761252D30A}" type="presParOf" srcId="{91CBD9E5-1A77-4E42-80EA-665B8F400B1E}" destId="{A2CB2B0A-D0D1-443A-A39A-1F89838E12A2}" srcOrd="1" destOrd="0" presId="urn:microsoft.com/office/officeart/2005/8/layout/list1"/>
    <dgm:cxn modelId="{F7DFC2DB-DA07-47C9-885C-2615732B7A50}" type="presParOf" srcId="{91CBD9E5-1A77-4E42-80EA-665B8F400B1E}" destId="{384CF8A7-0EB6-4684-B2BB-96E7476DB0B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3E5E774-9722-4FD1-9089-C466AADA6B3A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4F5D52E-26B2-4BB0-983E-A3C345F94259}">
      <dgm:prSet phldrT="[Texte]" custT="1"/>
      <dgm:spPr/>
      <dgm:t>
        <a:bodyPr/>
        <a:lstStyle/>
        <a:p>
          <a:r>
            <a:rPr lang="fr-FR" sz="1800" dirty="0"/>
            <a:t>Réception</a:t>
          </a:r>
        </a:p>
      </dgm:t>
    </dgm:pt>
    <dgm:pt modelId="{BC5F26A2-2A54-488C-9A99-98BDA14B94DD}" type="parTrans" cxnId="{5E7F8E96-EA13-437B-B075-A37D16A4157C}">
      <dgm:prSet/>
      <dgm:spPr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800000" scaled="1"/>
          <a:tileRect/>
        </a:gradFill>
      </dgm:spPr>
      <dgm:t>
        <a:bodyPr/>
        <a:lstStyle/>
        <a:p>
          <a:endParaRPr lang="fr-FR" dirty="0"/>
        </a:p>
      </dgm:t>
    </dgm:pt>
    <dgm:pt modelId="{F49BBC99-FCBD-4ACF-87AF-778EDCD24B1F}" type="sibTrans" cxnId="{5E7F8E96-EA13-437B-B075-A37D16A4157C}">
      <dgm:prSet/>
      <dgm:spPr/>
      <dgm:t>
        <a:bodyPr/>
        <a:lstStyle/>
        <a:p>
          <a:endParaRPr lang="fr-FR"/>
        </a:p>
      </dgm:t>
    </dgm:pt>
    <dgm:pt modelId="{983CF136-1007-437A-94D3-766B7C22D115}">
      <dgm:prSet phldrT="[Texte]" custT="1"/>
      <dgm:spPr/>
      <dgm:t>
        <a:bodyPr/>
        <a:lstStyle/>
        <a:p>
          <a:r>
            <a:rPr lang="fr-FR" sz="1600" dirty="0"/>
            <a:t>Livraison</a:t>
          </a:r>
        </a:p>
      </dgm:t>
    </dgm:pt>
    <dgm:pt modelId="{C61D020A-E005-4B3B-A756-6B4E6AAD90D7}" type="parTrans" cxnId="{0616FF32-3329-4FF4-9015-26FF6F859CE1}">
      <dgm:prSet/>
      <dgm:spPr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800000" scaled="1"/>
          <a:tileRect/>
        </a:gradFill>
      </dgm:spPr>
      <dgm:t>
        <a:bodyPr/>
        <a:lstStyle/>
        <a:p>
          <a:endParaRPr lang="fr-FR"/>
        </a:p>
      </dgm:t>
    </dgm:pt>
    <dgm:pt modelId="{3B8800D9-80C5-49C0-AF61-43E75405305A}" type="sibTrans" cxnId="{0616FF32-3329-4FF4-9015-26FF6F859CE1}">
      <dgm:prSet/>
      <dgm:spPr/>
      <dgm:t>
        <a:bodyPr/>
        <a:lstStyle/>
        <a:p>
          <a:endParaRPr lang="fr-FR"/>
        </a:p>
      </dgm:t>
    </dgm:pt>
    <dgm:pt modelId="{B6F439CB-863E-44D0-9E3E-AE49EF042478}">
      <dgm:prSet phldrT="[Texte]"/>
      <dgm:spPr/>
      <dgm:t>
        <a:bodyPr/>
        <a:lstStyle/>
        <a:p>
          <a:r>
            <a:rPr lang="fr-FR" dirty="0"/>
            <a:t>Chargement Déchargement</a:t>
          </a:r>
        </a:p>
      </dgm:t>
    </dgm:pt>
    <dgm:pt modelId="{8F3C2F7C-8767-4293-A978-8D7DF38C9FA1}" type="parTrans" cxnId="{A411B449-BD51-4211-B845-B1658AD1B6FE}">
      <dgm:prSet/>
      <dgm:spPr/>
      <dgm:t>
        <a:bodyPr/>
        <a:lstStyle/>
        <a:p>
          <a:endParaRPr lang="fr-FR" dirty="0"/>
        </a:p>
      </dgm:t>
    </dgm:pt>
    <dgm:pt modelId="{94A9910A-DC44-45EC-9878-1FD0BB5128F3}" type="sibTrans" cxnId="{A411B449-BD51-4211-B845-B1658AD1B6FE}">
      <dgm:prSet/>
      <dgm:spPr/>
      <dgm:t>
        <a:bodyPr/>
        <a:lstStyle/>
        <a:p>
          <a:endParaRPr lang="fr-FR"/>
        </a:p>
      </dgm:t>
    </dgm:pt>
    <dgm:pt modelId="{2FB0D0A2-212B-4252-8F99-7735714C6760}">
      <dgm:prSet phldrT="[Texte]"/>
      <dgm:spPr/>
      <dgm:t>
        <a:bodyPr/>
        <a:lstStyle/>
        <a:p>
          <a:r>
            <a:rPr lang="fr-FR" dirty="0"/>
            <a:t>Entreposage</a:t>
          </a:r>
        </a:p>
      </dgm:t>
    </dgm:pt>
    <dgm:pt modelId="{DE9A2DD1-8DCA-4D5A-AA9D-A3605E1AD3DA}" type="parTrans" cxnId="{DDA6F85D-E99F-4AA1-9904-21C18C2F6510}">
      <dgm:prSet/>
      <dgm:spPr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800000" scaled="1"/>
          <a:tileRect/>
        </a:gradFill>
      </dgm:spPr>
      <dgm:t>
        <a:bodyPr/>
        <a:lstStyle/>
        <a:p>
          <a:endParaRPr lang="fr-FR"/>
        </a:p>
      </dgm:t>
    </dgm:pt>
    <dgm:pt modelId="{41CD44BE-9583-4B5B-92F8-54886BE88608}" type="sibTrans" cxnId="{DDA6F85D-E99F-4AA1-9904-21C18C2F6510}">
      <dgm:prSet/>
      <dgm:spPr/>
      <dgm:t>
        <a:bodyPr/>
        <a:lstStyle/>
        <a:p>
          <a:endParaRPr lang="fr-FR"/>
        </a:p>
      </dgm:t>
    </dgm:pt>
    <dgm:pt modelId="{01FE897B-B27A-49B7-B476-66158876DE0A}">
      <dgm:prSet phldrT="[Texte]" custT="1"/>
      <dgm:spPr/>
      <dgm:t>
        <a:bodyPr/>
        <a:lstStyle/>
        <a:p>
          <a:r>
            <a:rPr lang="fr-FR" sz="1600" dirty="0"/>
            <a:t>Retours</a:t>
          </a:r>
        </a:p>
      </dgm:t>
    </dgm:pt>
    <dgm:pt modelId="{26C921A0-89A8-4DE8-BECC-E5A40200D5A6}" type="sibTrans" cxnId="{4BC9D27F-7713-4FDC-8110-C6CD70E8816C}">
      <dgm:prSet/>
      <dgm:spPr/>
      <dgm:t>
        <a:bodyPr/>
        <a:lstStyle/>
        <a:p>
          <a:endParaRPr lang="fr-FR"/>
        </a:p>
      </dgm:t>
    </dgm:pt>
    <dgm:pt modelId="{47373AE4-E467-49D7-9AFA-DCB5E176FC1F}" type="parTrans" cxnId="{4BC9D27F-7713-4FDC-8110-C6CD70E8816C}">
      <dgm:prSet/>
      <dgm:spPr/>
      <dgm:t>
        <a:bodyPr/>
        <a:lstStyle/>
        <a:p>
          <a:endParaRPr lang="fr-FR"/>
        </a:p>
      </dgm:t>
    </dgm:pt>
    <dgm:pt modelId="{A63BE41A-1CE5-4B04-9894-73C7B59BF576}">
      <dgm:prSet custScaleX="100525" custRadScaleRad="86633" custRadScaleInc="96196"/>
      <dgm:spPr/>
      <dgm:t>
        <a:bodyPr/>
        <a:lstStyle/>
        <a:p>
          <a:endParaRPr lang="fr-FR" dirty="0"/>
        </a:p>
      </dgm:t>
    </dgm:pt>
    <dgm:pt modelId="{5C087FCC-5616-4EC7-86B0-4DCA6C08F3C5}" type="parTrans" cxnId="{586B23F2-A1EA-4B11-B5D2-C84B3F845074}">
      <dgm:prSet custAng="3970344" custFlipHor="1" custScaleX="163109"/>
      <dgm:spPr/>
      <dgm:t>
        <a:bodyPr/>
        <a:lstStyle/>
        <a:p>
          <a:endParaRPr lang="fr-FR"/>
        </a:p>
      </dgm:t>
    </dgm:pt>
    <dgm:pt modelId="{6F3EB249-936B-4B69-AC34-E49DDE97BA79}" type="sibTrans" cxnId="{586B23F2-A1EA-4B11-B5D2-C84B3F845074}">
      <dgm:prSet/>
      <dgm:spPr/>
      <dgm:t>
        <a:bodyPr/>
        <a:lstStyle/>
        <a:p>
          <a:endParaRPr lang="fr-FR"/>
        </a:p>
      </dgm:t>
    </dgm:pt>
    <dgm:pt modelId="{74EDA57E-62CE-4215-971B-750A7EFB409B}">
      <dgm:prSet custRadScaleRad="114738" custRadScaleInc="33573"/>
      <dgm:spPr/>
      <dgm:t>
        <a:bodyPr/>
        <a:lstStyle/>
        <a:p>
          <a:endParaRPr lang="fr-FR"/>
        </a:p>
      </dgm:t>
    </dgm:pt>
    <dgm:pt modelId="{D4C113C9-D450-4332-ABA4-EA717051E867}" type="parTrans" cxnId="{2871C075-E454-48BD-88E1-B69C07855A20}">
      <dgm:prSet custAng="18382463" custFlipHor="1" custScaleX="67685" custLinFactX="-30529" custLinFactY="100000" custLinFactNeighborX="-100000" custLinFactNeighborY="173511"/>
      <dgm:spPr/>
      <dgm:t>
        <a:bodyPr/>
        <a:lstStyle/>
        <a:p>
          <a:endParaRPr lang="fr-FR"/>
        </a:p>
      </dgm:t>
    </dgm:pt>
    <dgm:pt modelId="{44B004FC-8102-4B65-9B25-30724B9EBCB6}" type="sibTrans" cxnId="{2871C075-E454-48BD-88E1-B69C07855A20}">
      <dgm:prSet/>
      <dgm:spPr/>
      <dgm:t>
        <a:bodyPr/>
        <a:lstStyle/>
        <a:p>
          <a:endParaRPr lang="fr-FR"/>
        </a:p>
      </dgm:t>
    </dgm:pt>
    <dgm:pt modelId="{13BBD32E-30FB-4326-A6EB-FA54AD3DF527}" type="pres">
      <dgm:prSet presAssocID="{D3E5E774-9722-4FD1-9089-C466AADA6B3A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FC9719D-A644-45E3-ABDB-4E597DD7576D}" type="pres">
      <dgm:prSet presAssocID="{01FE897B-B27A-49B7-B476-66158876DE0A}" presName="centerShape" presStyleLbl="node0" presStyleIdx="0" presStyleCnt="1" custScaleX="120878" custScaleY="115634" custLinFactNeighborX="39720" custLinFactNeighborY="-16754"/>
      <dgm:spPr/>
    </dgm:pt>
    <dgm:pt modelId="{BC7A1A99-C351-4A6B-B950-E49746F4210E}" type="pres">
      <dgm:prSet presAssocID="{BC5F26A2-2A54-488C-9A99-98BDA14B94DD}" presName="parTrans" presStyleLbl="sibTrans2D1" presStyleIdx="0" presStyleCnt="4" custAng="19018282" custFlipHor="1" custScaleX="379065" custScaleY="86515" custLinFactX="-200000" custLinFactY="323785" custLinFactNeighborX="-245111" custLinFactNeighborY="400000"/>
      <dgm:spPr/>
    </dgm:pt>
    <dgm:pt modelId="{B8BF58A0-FBDD-4CA5-A64E-6C4BD3A0D253}" type="pres">
      <dgm:prSet presAssocID="{BC5F26A2-2A54-488C-9A99-98BDA14B94DD}" presName="connectorText" presStyleLbl="sibTrans2D1" presStyleIdx="0" presStyleCnt="4"/>
      <dgm:spPr/>
    </dgm:pt>
    <dgm:pt modelId="{F5F6415C-BA3D-439D-8D33-8C311DBAC4DF}" type="pres">
      <dgm:prSet presAssocID="{14F5D52E-26B2-4BB0-983E-A3C345F94259}" presName="node" presStyleLbl="node1" presStyleIdx="0" presStyleCnt="4" custRadScaleRad="148438" custRadScaleInc="6880">
        <dgm:presLayoutVars>
          <dgm:bulletEnabled val="1"/>
        </dgm:presLayoutVars>
      </dgm:prSet>
      <dgm:spPr/>
    </dgm:pt>
    <dgm:pt modelId="{BE4EA8FE-0F0F-40AF-B354-6D5CAAE467DF}" type="pres">
      <dgm:prSet presAssocID="{C61D020A-E005-4B3B-A756-6B4E6AAD90D7}" presName="parTrans" presStyleLbl="sibTrans2D1" presStyleIdx="1" presStyleCnt="4" custAng="9627426" custFlipHor="1" custScaleX="188323" custLinFactNeighborX="21762" custLinFactNeighborY="13376"/>
      <dgm:spPr/>
    </dgm:pt>
    <dgm:pt modelId="{50506758-9968-4EDE-A5BC-1B7C70DAEAF5}" type="pres">
      <dgm:prSet presAssocID="{C61D020A-E005-4B3B-A756-6B4E6AAD90D7}" presName="connectorText" presStyleLbl="sibTrans2D1" presStyleIdx="1" presStyleCnt="4"/>
      <dgm:spPr/>
    </dgm:pt>
    <dgm:pt modelId="{844492AC-8AED-41F2-B1F9-37B407854C46}" type="pres">
      <dgm:prSet presAssocID="{983CF136-1007-437A-94D3-766B7C22D115}" presName="node" presStyleLbl="node1" presStyleIdx="1" presStyleCnt="4" custScaleX="100525" custRadScaleRad="93919" custRadScaleInc="110872">
        <dgm:presLayoutVars>
          <dgm:bulletEnabled val="1"/>
        </dgm:presLayoutVars>
      </dgm:prSet>
      <dgm:spPr/>
    </dgm:pt>
    <dgm:pt modelId="{C22555EE-DD25-47EA-A4A8-5F278C86C96E}" type="pres">
      <dgm:prSet presAssocID="{8F3C2F7C-8767-4293-A978-8D7DF38C9FA1}" presName="parTrans" presStyleLbl="sibTrans2D1" presStyleIdx="2" presStyleCnt="4" custAng="15752780" custScaleX="35008" custScaleY="106710" custLinFactX="-100000" custLinFactY="-88599" custLinFactNeighborX="-118092" custLinFactNeighborY="-100000"/>
      <dgm:spPr/>
    </dgm:pt>
    <dgm:pt modelId="{0089B304-8511-4030-875F-19FF72864662}" type="pres">
      <dgm:prSet presAssocID="{8F3C2F7C-8767-4293-A978-8D7DF38C9FA1}" presName="connectorText" presStyleLbl="sibTrans2D1" presStyleIdx="2" presStyleCnt="4"/>
      <dgm:spPr/>
    </dgm:pt>
    <dgm:pt modelId="{C1683445-1397-4F28-A4D2-D0BD0438F4F7}" type="pres">
      <dgm:prSet presAssocID="{B6F439CB-863E-44D0-9E3E-AE49EF042478}" presName="node" presStyleLbl="node1" presStyleIdx="2" presStyleCnt="4" custRadScaleRad="94557" custRadScaleInc="81842">
        <dgm:presLayoutVars>
          <dgm:bulletEnabled val="1"/>
        </dgm:presLayoutVars>
      </dgm:prSet>
      <dgm:spPr/>
    </dgm:pt>
    <dgm:pt modelId="{B0232692-6F42-446B-B610-E4D621E99F2F}" type="pres">
      <dgm:prSet presAssocID="{DE9A2DD1-8DCA-4D5A-AA9D-A3605E1AD3DA}" presName="parTrans" presStyleLbl="sibTrans2D1" presStyleIdx="3" presStyleCnt="4" custAng="18382463" custFlipHor="1" custScaleX="67685" custLinFactX="-74710" custLinFactY="100000" custLinFactNeighborX="-100000" custLinFactNeighborY="155338"/>
      <dgm:spPr/>
    </dgm:pt>
    <dgm:pt modelId="{7AAD6E94-D32F-4870-9936-57E03C3614E1}" type="pres">
      <dgm:prSet presAssocID="{DE9A2DD1-8DCA-4D5A-AA9D-A3605E1AD3DA}" presName="connectorText" presStyleLbl="sibTrans2D1" presStyleIdx="3" presStyleCnt="4"/>
      <dgm:spPr/>
    </dgm:pt>
    <dgm:pt modelId="{2AEB92F9-B6C1-4D75-9ED9-A760816EE6F0}" type="pres">
      <dgm:prSet presAssocID="{2FB0D0A2-212B-4252-8F99-7735714C6760}" presName="node" presStyleLbl="node1" presStyleIdx="3" presStyleCnt="4" custRadScaleRad="91778" custRadScaleInc="47690">
        <dgm:presLayoutVars>
          <dgm:bulletEnabled val="1"/>
        </dgm:presLayoutVars>
      </dgm:prSet>
      <dgm:spPr/>
    </dgm:pt>
  </dgm:ptLst>
  <dgm:cxnLst>
    <dgm:cxn modelId="{45EB4801-D264-4FDF-810C-3D9CF19935DA}" type="presOf" srcId="{DE9A2DD1-8DCA-4D5A-AA9D-A3605E1AD3DA}" destId="{B0232692-6F42-446B-B610-E4D621E99F2F}" srcOrd="0" destOrd="0" presId="urn:microsoft.com/office/officeart/2005/8/layout/radial5"/>
    <dgm:cxn modelId="{41E4CE1E-7E8C-4D85-830C-6DF6C9094F88}" type="presOf" srcId="{B6F439CB-863E-44D0-9E3E-AE49EF042478}" destId="{C1683445-1397-4F28-A4D2-D0BD0438F4F7}" srcOrd="0" destOrd="0" presId="urn:microsoft.com/office/officeart/2005/8/layout/radial5"/>
    <dgm:cxn modelId="{0616FF32-3329-4FF4-9015-26FF6F859CE1}" srcId="{01FE897B-B27A-49B7-B476-66158876DE0A}" destId="{983CF136-1007-437A-94D3-766B7C22D115}" srcOrd="1" destOrd="0" parTransId="{C61D020A-E005-4B3B-A756-6B4E6AAD90D7}" sibTransId="{3B8800D9-80C5-49C0-AF61-43E75405305A}"/>
    <dgm:cxn modelId="{5441E63D-2613-41CF-8B5C-E5F5F6230D1D}" type="presOf" srcId="{8F3C2F7C-8767-4293-A978-8D7DF38C9FA1}" destId="{0089B304-8511-4030-875F-19FF72864662}" srcOrd="1" destOrd="0" presId="urn:microsoft.com/office/officeart/2005/8/layout/radial5"/>
    <dgm:cxn modelId="{913E0B40-0E94-4C8C-A13B-46C3C6651AAA}" type="presOf" srcId="{14F5D52E-26B2-4BB0-983E-A3C345F94259}" destId="{F5F6415C-BA3D-439D-8D33-8C311DBAC4DF}" srcOrd="0" destOrd="0" presId="urn:microsoft.com/office/officeart/2005/8/layout/radial5"/>
    <dgm:cxn modelId="{DDA6F85D-E99F-4AA1-9904-21C18C2F6510}" srcId="{01FE897B-B27A-49B7-B476-66158876DE0A}" destId="{2FB0D0A2-212B-4252-8F99-7735714C6760}" srcOrd="3" destOrd="0" parTransId="{DE9A2DD1-8DCA-4D5A-AA9D-A3605E1AD3DA}" sibTransId="{41CD44BE-9583-4B5B-92F8-54886BE88608}"/>
    <dgm:cxn modelId="{E7BC3243-ABEE-4DC0-8F8C-A4431E5FDE89}" type="presOf" srcId="{2FB0D0A2-212B-4252-8F99-7735714C6760}" destId="{2AEB92F9-B6C1-4D75-9ED9-A760816EE6F0}" srcOrd="0" destOrd="0" presId="urn:microsoft.com/office/officeart/2005/8/layout/radial5"/>
    <dgm:cxn modelId="{A411B449-BD51-4211-B845-B1658AD1B6FE}" srcId="{01FE897B-B27A-49B7-B476-66158876DE0A}" destId="{B6F439CB-863E-44D0-9E3E-AE49EF042478}" srcOrd="2" destOrd="0" parTransId="{8F3C2F7C-8767-4293-A978-8D7DF38C9FA1}" sibTransId="{94A9910A-DC44-45EC-9878-1FD0BB5128F3}"/>
    <dgm:cxn modelId="{4345F56C-808C-41B3-AE9F-79ED3A87BCAF}" type="presOf" srcId="{D3E5E774-9722-4FD1-9089-C466AADA6B3A}" destId="{13BBD32E-30FB-4326-A6EB-FA54AD3DF527}" srcOrd="0" destOrd="0" presId="urn:microsoft.com/office/officeart/2005/8/layout/radial5"/>
    <dgm:cxn modelId="{2183F451-84D3-4B56-8F24-FD472774AAB9}" type="presOf" srcId="{C61D020A-E005-4B3B-A756-6B4E6AAD90D7}" destId="{BE4EA8FE-0F0F-40AF-B354-6D5CAAE467DF}" srcOrd="0" destOrd="0" presId="urn:microsoft.com/office/officeart/2005/8/layout/radial5"/>
    <dgm:cxn modelId="{27378255-8734-4799-ACC1-6198075B577E}" type="presOf" srcId="{DE9A2DD1-8DCA-4D5A-AA9D-A3605E1AD3DA}" destId="{7AAD6E94-D32F-4870-9936-57E03C3614E1}" srcOrd="1" destOrd="0" presId="urn:microsoft.com/office/officeart/2005/8/layout/radial5"/>
    <dgm:cxn modelId="{2871C075-E454-48BD-88E1-B69C07855A20}" srcId="{D3E5E774-9722-4FD1-9089-C466AADA6B3A}" destId="{74EDA57E-62CE-4215-971B-750A7EFB409B}" srcOrd="2" destOrd="0" parTransId="{D4C113C9-D450-4332-ABA4-EA717051E867}" sibTransId="{44B004FC-8102-4B65-9B25-30724B9EBCB6}"/>
    <dgm:cxn modelId="{4F17E976-C3DC-4B45-8843-3F95095CBA42}" type="presOf" srcId="{8F3C2F7C-8767-4293-A978-8D7DF38C9FA1}" destId="{C22555EE-DD25-47EA-A4A8-5F278C86C96E}" srcOrd="0" destOrd="0" presId="urn:microsoft.com/office/officeart/2005/8/layout/radial5"/>
    <dgm:cxn modelId="{4BC9D27F-7713-4FDC-8110-C6CD70E8816C}" srcId="{D3E5E774-9722-4FD1-9089-C466AADA6B3A}" destId="{01FE897B-B27A-49B7-B476-66158876DE0A}" srcOrd="0" destOrd="0" parTransId="{47373AE4-E467-49D7-9AFA-DCB5E176FC1F}" sibTransId="{26C921A0-89A8-4DE8-BECC-E5A40200D5A6}"/>
    <dgm:cxn modelId="{A65B5888-DD4A-4647-97AB-C0E8701D5802}" type="presOf" srcId="{C61D020A-E005-4B3B-A756-6B4E6AAD90D7}" destId="{50506758-9968-4EDE-A5BC-1B7C70DAEAF5}" srcOrd="1" destOrd="0" presId="urn:microsoft.com/office/officeart/2005/8/layout/radial5"/>
    <dgm:cxn modelId="{5E7F8E96-EA13-437B-B075-A37D16A4157C}" srcId="{01FE897B-B27A-49B7-B476-66158876DE0A}" destId="{14F5D52E-26B2-4BB0-983E-A3C345F94259}" srcOrd="0" destOrd="0" parTransId="{BC5F26A2-2A54-488C-9A99-98BDA14B94DD}" sibTransId="{F49BBC99-FCBD-4ACF-87AF-778EDCD24B1F}"/>
    <dgm:cxn modelId="{B06335A7-38BB-4782-8803-E6C4C17166DB}" type="presOf" srcId="{BC5F26A2-2A54-488C-9A99-98BDA14B94DD}" destId="{B8BF58A0-FBDD-4CA5-A64E-6C4BD3A0D253}" srcOrd="1" destOrd="0" presId="urn:microsoft.com/office/officeart/2005/8/layout/radial5"/>
    <dgm:cxn modelId="{457527D5-C39A-440A-9B5D-92C2AA9570FB}" type="presOf" srcId="{01FE897B-B27A-49B7-B476-66158876DE0A}" destId="{AFC9719D-A644-45E3-ABDB-4E597DD7576D}" srcOrd="0" destOrd="0" presId="urn:microsoft.com/office/officeart/2005/8/layout/radial5"/>
    <dgm:cxn modelId="{2907E5E0-4642-4CA4-8955-572A6FAF5C78}" type="presOf" srcId="{983CF136-1007-437A-94D3-766B7C22D115}" destId="{844492AC-8AED-41F2-B1F9-37B407854C46}" srcOrd="0" destOrd="0" presId="urn:microsoft.com/office/officeart/2005/8/layout/radial5"/>
    <dgm:cxn modelId="{DB7469E8-1DAB-493C-86CA-60328CC65880}" type="presOf" srcId="{BC5F26A2-2A54-488C-9A99-98BDA14B94DD}" destId="{BC7A1A99-C351-4A6B-B950-E49746F4210E}" srcOrd="0" destOrd="0" presId="urn:microsoft.com/office/officeart/2005/8/layout/radial5"/>
    <dgm:cxn modelId="{586B23F2-A1EA-4B11-B5D2-C84B3F845074}" srcId="{D3E5E774-9722-4FD1-9089-C466AADA6B3A}" destId="{A63BE41A-1CE5-4B04-9894-73C7B59BF576}" srcOrd="1" destOrd="0" parTransId="{5C087FCC-5616-4EC7-86B0-4DCA6C08F3C5}" sibTransId="{6F3EB249-936B-4B69-AC34-E49DDE97BA79}"/>
    <dgm:cxn modelId="{DD151951-7511-4724-B739-C6CF94312B84}" type="presParOf" srcId="{13BBD32E-30FB-4326-A6EB-FA54AD3DF527}" destId="{AFC9719D-A644-45E3-ABDB-4E597DD7576D}" srcOrd="0" destOrd="0" presId="urn:microsoft.com/office/officeart/2005/8/layout/radial5"/>
    <dgm:cxn modelId="{53D90E79-7BDD-4B7D-A1CF-D546C01B7634}" type="presParOf" srcId="{13BBD32E-30FB-4326-A6EB-FA54AD3DF527}" destId="{BC7A1A99-C351-4A6B-B950-E49746F4210E}" srcOrd="1" destOrd="0" presId="urn:microsoft.com/office/officeart/2005/8/layout/radial5"/>
    <dgm:cxn modelId="{66DE9DD2-EFC4-4895-81DD-9371964F3A6B}" type="presParOf" srcId="{BC7A1A99-C351-4A6B-B950-E49746F4210E}" destId="{B8BF58A0-FBDD-4CA5-A64E-6C4BD3A0D253}" srcOrd="0" destOrd="0" presId="urn:microsoft.com/office/officeart/2005/8/layout/radial5"/>
    <dgm:cxn modelId="{D367C2F7-D4AC-4318-9A89-C3B907432524}" type="presParOf" srcId="{13BBD32E-30FB-4326-A6EB-FA54AD3DF527}" destId="{F5F6415C-BA3D-439D-8D33-8C311DBAC4DF}" srcOrd="2" destOrd="0" presId="urn:microsoft.com/office/officeart/2005/8/layout/radial5"/>
    <dgm:cxn modelId="{004623B2-7D79-48DD-B09C-D5031BCB371B}" type="presParOf" srcId="{13BBD32E-30FB-4326-A6EB-FA54AD3DF527}" destId="{BE4EA8FE-0F0F-40AF-B354-6D5CAAE467DF}" srcOrd="3" destOrd="0" presId="urn:microsoft.com/office/officeart/2005/8/layout/radial5"/>
    <dgm:cxn modelId="{6922B272-7469-45EA-8B22-3E83AFE83B99}" type="presParOf" srcId="{BE4EA8FE-0F0F-40AF-B354-6D5CAAE467DF}" destId="{50506758-9968-4EDE-A5BC-1B7C70DAEAF5}" srcOrd="0" destOrd="0" presId="urn:microsoft.com/office/officeart/2005/8/layout/radial5"/>
    <dgm:cxn modelId="{63EE055B-A2CA-4D76-8F1A-E901405B9E7A}" type="presParOf" srcId="{13BBD32E-30FB-4326-A6EB-FA54AD3DF527}" destId="{844492AC-8AED-41F2-B1F9-37B407854C46}" srcOrd="4" destOrd="0" presId="urn:microsoft.com/office/officeart/2005/8/layout/radial5"/>
    <dgm:cxn modelId="{D99DA95D-E588-44B7-BA8B-F6FAEB70F966}" type="presParOf" srcId="{13BBD32E-30FB-4326-A6EB-FA54AD3DF527}" destId="{C22555EE-DD25-47EA-A4A8-5F278C86C96E}" srcOrd="5" destOrd="0" presId="urn:microsoft.com/office/officeart/2005/8/layout/radial5"/>
    <dgm:cxn modelId="{64CBE048-4AC6-4A1A-B4A2-0CE5DE19D64F}" type="presParOf" srcId="{C22555EE-DD25-47EA-A4A8-5F278C86C96E}" destId="{0089B304-8511-4030-875F-19FF72864662}" srcOrd="0" destOrd="0" presId="urn:microsoft.com/office/officeart/2005/8/layout/radial5"/>
    <dgm:cxn modelId="{AC3F7D7E-5034-4B91-B5D3-67BF9FBE4441}" type="presParOf" srcId="{13BBD32E-30FB-4326-A6EB-FA54AD3DF527}" destId="{C1683445-1397-4F28-A4D2-D0BD0438F4F7}" srcOrd="6" destOrd="0" presId="urn:microsoft.com/office/officeart/2005/8/layout/radial5"/>
    <dgm:cxn modelId="{1369DDC0-4D45-48AC-B97C-74F5E1B0F839}" type="presParOf" srcId="{13BBD32E-30FB-4326-A6EB-FA54AD3DF527}" destId="{B0232692-6F42-446B-B610-E4D621E99F2F}" srcOrd="7" destOrd="0" presId="urn:microsoft.com/office/officeart/2005/8/layout/radial5"/>
    <dgm:cxn modelId="{630C10DD-61B3-4924-861A-901DFD12C3C0}" type="presParOf" srcId="{B0232692-6F42-446B-B610-E4D621E99F2F}" destId="{7AAD6E94-D32F-4870-9936-57E03C3614E1}" srcOrd="0" destOrd="0" presId="urn:microsoft.com/office/officeart/2005/8/layout/radial5"/>
    <dgm:cxn modelId="{662693F9-4F2D-4B09-941B-912AA57C5C91}" type="presParOf" srcId="{13BBD32E-30FB-4326-A6EB-FA54AD3DF527}" destId="{2AEB92F9-B6C1-4D75-9ED9-A760816EE6F0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431AD91-6842-4DC7-9FE0-567FDF4F495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1E45D2C-C304-4ABD-B612-E17A617AC7D5}">
      <dgm:prSet phldrT="[Texte]"/>
      <dgm:spPr/>
      <dgm:t>
        <a:bodyPr/>
        <a:lstStyle/>
        <a:p>
          <a:r>
            <a:rPr lang="fr-FR"/>
            <a:t>Dépannage client</a:t>
          </a:r>
        </a:p>
      </dgm:t>
    </dgm:pt>
    <dgm:pt modelId="{A36850CD-71DE-4E01-B918-DFB072D0B66F}" type="parTrans" cxnId="{363C1810-0773-4ED3-A7CE-15BEE3687BAA}">
      <dgm:prSet/>
      <dgm:spPr/>
      <dgm:t>
        <a:bodyPr/>
        <a:lstStyle/>
        <a:p>
          <a:endParaRPr lang="fr-FR"/>
        </a:p>
      </dgm:t>
    </dgm:pt>
    <dgm:pt modelId="{BB049842-BED4-4827-A072-968DA8040688}" type="sibTrans" cxnId="{363C1810-0773-4ED3-A7CE-15BEE3687BAA}">
      <dgm:prSet/>
      <dgm:spPr/>
      <dgm:t>
        <a:bodyPr/>
        <a:lstStyle/>
        <a:p>
          <a:endParaRPr lang="fr-FR"/>
        </a:p>
      </dgm:t>
    </dgm:pt>
    <dgm:pt modelId="{38F319CF-8840-4FA5-87B7-AE771ECBAC0D}">
      <dgm:prSet phldrT="[Texte]"/>
      <dgm:spPr/>
      <dgm:t>
        <a:bodyPr/>
        <a:lstStyle/>
        <a:p>
          <a:r>
            <a:rPr lang="fr-FR" dirty="0"/>
            <a:t>Pas de livraison sans moyen frigorifique adapté</a:t>
          </a:r>
        </a:p>
      </dgm:t>
    </dgm:pt>
    <dgm:pt modelId="{9CFFA45E-6462-4128-9752-899375997444}" type="parTrans" cxnId="{122FEFBE-31A9-442A-8BB4-BA21285CCDBF}">
      <dgm:prSet/>
      <dgm:spPr/>
      <dgm:t>
        <a:bodyPr/>
        <a:lstStyle/>
        <a:p>
          <a:endParaRPr lang="fr-FR"/>
        </a:p>
      </dgm:t>
    </dgm:pt>
    <dgm:pt modelId="{8486DE9E-6DE9-430D-BFCF-4ADDB780BBDF}" type="sibTrans" cxnId="{122FEFBE-31A9-442A-8BB4-BA21285CCDBF}">
      <dgm:prSet/>
      <dgm:spPr/>
      <dgm:t>
        <a:bodyPr/>
        <a:lstStyle/>
        <a:p>
          <a:endParaRPr lang="fr-FR"/>
        </a:p>
      </dgm:t>
    </dgm:pt>
    <dgm:pt modelId="{237D7A21-AD7F-46AB-8107-FB1E7876CB60}">
      <dgm:prSet phldrT="[Texte]"/>
      <dgm:spPr/>
      <dgm:t>
        <a:bodyPr/>
        <a:lstStyle/>
        <a:p>
          <a:r>
            <a:rPr lang="fr-FR" dirty="0"/>
            <a:t>Réclamation qualité</a:t>
          </a:r>
        </a:p>
      </dgm:t>
    </dgm:pt>
    <dgm:pt modelId="{25EB2172-3859-4514-82B3-260548EB074A}" type="parTrans" cxnId="{7AED0411-16E3-4454-B056-3DACDAF55158}">
      <dgm:prSet/>
      <dgm:spPr/>
      <dgm:t>
        <a:bodyPr/>
        <a:lstStyle/>
        <a:p>
          <a:endParaRPr lang="fr-FR"/>
        </a:p>
      </dgm:t>
    </dgm:pt>
    <dgm:pt modelId="{DBFD0B03-CE95-4279-AB16-D881CE282EC2}" type="sibTrans" cxnId="{7AED0411-16E3-4454-B056-3DACDAF55158}">
      <dgm:prSet/>
      <dgm:spPr/>
      <dgm:t>
        <a:bodyPr/>
        <a:lstStyle/>
        <a:p>
          <a:endParaRPr lang="fr-FR"/>
        </a:p>
      </dgm:t>
    </dgm:pt>
    <dgm:pt modelId="{B63BDCC6-07DF-4ABA-8B42-6C4FC040CE14}">
      <dgm:prSet phldrT="[Texte]"/>
      <dgm:spPr/>
      <dgm:t>
        <a:bodyPr/>
        <a:lstStyle/>
        <a:p>
          <a:r>
            <a:rPr lang="fr-FR" dirty="0"/>
            <a:t>Les éléments de traçabilité sont indispensables, sans eux, une réclamation ne peut pas être traitée</a:t>
          </a:r>
        </a:p>
      </dgm:t>
    </dgm:pt>
    <dgm:pt modelId="{58DEC5BC-00A8-4D1D-8DDC-A18756E1E207}" type="parTrans" cxnId="{66ADEC8D-47F8-49F4-9873-973819474EFF}">
      <dgm:prSet/>
      <dgm:spPr/>
      <dgm:t>
        <a:bodyPr/>
        <a:lstStyle/>
        <a:p>
          <a:endParaRPr lang="fr-FR"/>
        </a:p>
      </dgm:t>
    </dgm:pt>
    <dgm:pt modelId="{D06FD821-86D0-4FEC-9129-54583541D90B}" type="sibTrans" cxnId="{66ADEC8D-47F8-49F4-9873-973819474EFF}">
      <dgm:prSet/>
      <dgm:spPr/>
      <dgm:t>
        <a:bodyPr/>
        <a:lstStyle/>
        <a:p>
          <a:endParaRPr lang="fr-FR"/>
        </a:p>
      </dgm:t>
    </dgm:pt>
    <dgm:pt modelId="{3C368E23-6C04-47DC-9457-678CF14C447E}">
      <dgm:prSet phldrT="[Texte]"/>
      <dgm:spPr/>
      <dgm:t>
        <a:bodyPr/>
        <a:lstStyle/>
        <a:p>
          <a:r>
            <a:rPr lang="fr-FR" dirty="0"/>
            <a:t>Rappel de denrées</a:t>
          </a:r>
        </a:p>
      </dgm:t>
    </dgm:pt>
    <dgm:pt modelId="{62F09125-1058-4BCD-9CE7-1CF2EA300567}" type="parTrans" cxnId="{A06AF1E0-14E3-42D8-8B1D-9FBD29DE59A0}">
      <dgm:prSet/>
      <dgm:spPr/>
      <dgm:t>
        <a:bodyPr/>
        <a:lstStyle/>
        <a:p>
          <a:endParaRPr lang="fr-FR"/>
        </a:p>
      </dgm:t>
    </dgm:pt>
    <dgm:pt modelId="{BBB5B519-4292-42F4-994B-2688049A22AF}" type="sibTrans" cxnId="{A06AF1E0-14E3-42D8-8B1D-9FBD29DE59A0}">
      <dgm:prSet/>
      <dgm:spPr/>
      <dgm:t>
        <a:bodyPr/>
        <a:lstStyle/>
        <a:p>
          <a:endParaRPr lang="fr-FR"/>
        </a:p>
      </dgm:t>
    </dgm:pt>
    <dgm:pt modelId="{EDFDC735-4D1B-4AF4-90D0-71FDA81F3A40}">
      <dgm:prSet phldrT="[Texte]"/>
      <dgm:spPr/>
      <dgm:t>
        <a:bodyPr/>
        <a:lstStyle/>
        <a:p>
          <a:r>
            <a:rPr lang="fr-FR" dirty="0"/>
            <a:t>Lors d’un rappel de denrées alimentaires, l’ensemble des clients concernés doivent être contactés rapidement</a:t>
          </a:r>
        </a:p>
      </dgm:t>
    </dgm:pt>
    <dgm:pt modelId="{5C0576B6-BA7F-47CA-8EA5-F932F4207937}" type="parTrans" cxnId="{0102E40B-176F-40D3-90C7-68CC12DA4E75}">
      <dgm:prSet/>
      <dgm:spPr/>
      <dgm:t>
        <a:bodyPr/>
        <a:lstStyle/>
        <a:p>
          <a:endParaRPr lang="fr-FR"/>
        </a:p>
      </dgm:t>
    </dgm:pt>
    <dgm:pt modelId="{42A2592F-7E8D-405B-A21C-985E310F39A9}" type="sibTrans" cxnId="{0102E40B-176F-40D3-90C7-68CC12DA4E75}">
      <dgm:prSet/>
      <dgm:spPr/>
      <dgm:t>
        <a:bodyPr/>
        <a:lstStyle/>
        <a:p>
          <a:endParaRPr lang="fr-FR"/>
        </a:p>
      </dgm:t>
    </dgm:pt>
    <dgm:pt modelId="{C26E6769-00CA-438A-ADA9-E2614356FB39}">
      <dgm:prSet phldrT="[Texte]"/>
      <dgm:spPr/>
      <dgm:t>
        <a:bodyPr/>
        <a:lstStyle/>
        <a:p>
          <a:r>
            <a:rPr lang="fr-FR" dirty="0"/>
            <a:t>Les reprises de marchandise doivent être limitées </a:t>
          </a:r>
        </a:p>
      </dgm:t>
    </dgm:pt>
    <dgm:pt modelId="{2FD19910-6FD0-410C-A984-13706EFFB7E7}" type="parTrans" cxnId="{5E59FB5F-2098-4F5B-A841-79D4193DBCDC}">
      <dgm:prSet/>
      <dgm:spPr/>
      <dgm:t>
        <a:bodyPr/>
        <a:lstStyle/>
        <a:p>
          <a:endParaRPr lang="fr-FR"/>
        </a:p>
      </dgm:t>
    </dgm:pt>
    <dgm:pt modelId="{CC27838B-161C-4809-8276-702FC9C69C9F}" type="sibTrans" cxnId="{5E59FB5F-2098-4F5B-A841-79D4193DBCDC}">
      <dgm:prSet/>
      <dgm:spPr/>
      <dgm:t>
        <a:bodyPr/>
        <a:lstStyle/>
        <a:p>
          <a:endParaRPr lang="fr-FR"/>
        </a:p>
      </dgm:t>
    </dgm:pt>
    <dgm:pt modelId="{A2D95204-3EB0-4729-A775-B0214150557E}">
      <dgm:prSet phldrT="[Texte]"/>
      <dgm:spPr/>
      <dgm:t>
        <a:bodyPr/>
        <a:lstStyle/>
        <a:p>
          <a:r>
            <a:rPr lang="fr-FR"/>
            <a:t>Fait pas une personne de la logistique</a:t>
          </a:r>
          <a:endParaRPr lang="fr-FR" dirty="0"/>
        </a:p>
      </dgm:t>
    </dgm:pt>
    <dgm:pt modelId="{7EDEED5F-4138-4C49-9B5A-1BAD2F758A4A}" type="parTrans" cxnId="{3B4D7B79-1925-49BA-96A4-2120ED43BDCB}">
      <dgm:prSet/>
      <dgm:spPr/>
      <dgm:t>
        <a:bodyPr/>
        <a:lstStyle/>
        <a:p>
          <a:endParaRPr lang="fr-FR"/>
        </a:p>
      </dgm:t>
    </dgm:pt>
    <dgm:pt modelId="{5E535FA3-7D70-4A14-8A83-415F33B5DD4A}" type="sibTrans" cxnId="{3B4D7B79-1925-49BA-96A4-2120ED43BDCB}">
      <dgm:prSet/>
      <dgm:spPr/>
      <dgm:t>
        <a:bodyPr/>
        <a:lstStyle/>
        <a:p>
          <a:endParaRPr lang="fr-FR"/>
        </a:p>
      </dgm:t>
    </dgm:pt>
    <dgm:pt modelId="{35C45252-F632-4397-83A3-D5DE1767C7FA}">
      <dgm:prSet phldrT="[Texte]"/>
      <dgm:spPr/>
      <dgm:t>
        <a:bodyPr/>
        <a:lstStyle/>
        <a:p>
          <a:r>
            <a:rPr lang="fr-FR"/>
            <a:t>Les viandes et poissons et crustacés frais et fumés, les œufs, les glaces et les viandes gachés surgelées seront détruites si repris</a:t>
          </a:r>
          <a:endParaRPr lang="fr-FR" dirty="0"/>
        </a:p>
      </dgm:t>
    </dgm:pt>
    <dgm:pt modelId="{554C7078-42F6-4CBC-9424-B613482CC394}" type="parTrans" cxnId="{E8438F82-4C4C-4DCE-882B-AF573C59F17B}">
      <dgm:prSet/>
      <dgm:spPr/>
      <dgm:t>
        <a:bodyPr/>
        <a:lstStyle/>
        <a:p>
          <a:endParaRPr lang="fr-FR"/>
        </a:p>
      </dgm:t>
    </dgm:pt>
    <dgm:pt modelId="{FF54F269-6A12-4CEF-A350-8B64D825D1ED}" type="sibTrans" cxnId="{E8438F82-4C4C-4DCE-882B-AF573C59F17B}">
      <dgm:prSet/>
      <dgm:spPr/>
      <dgm:t>
        <a:bodyPr/>
        <a:lstStyle/>
        <a:p>
          <a:endParaRPr lang="fr-FR"/>
        </a:p>
      </dgm:t>
    </dgm:pt>
    <dgm:pt modelId="{91CBD9E5-1A77-4E42-80EA-665B8F400B1E}" type="pres">
      <dgm:prSet presAssocID="{6431AD91-6842-4DC7-9FE0-567FDF4F495D}" presName="linear" presStyleCnt="0">
        <dgm:presLayoutVars>
          <dgm:dir/>
          <dgm:animLvl val="lvl"/>
          <dgm:resizeHandles val="exact"/>
        </dgm:presLayoutVars>
      </dgm:prSet>
      <dgm:spPr/>
    </dgm:pt>
    <dgm:pt modelId="{6C0A0AC5-9F19-4ADF-AD63-2A27C2121498}" type="pres">
      <dgm:prSet presAssocID="{21E45D2C-C304-4ABD-B612-E17A617AC7D5}" presName="parentLin" presStyleCnt="0"/>
      <dgm:spPr/>
    </dgm:pt>
    <dgm:pt modelId="{8E38654A-E4E5-4978-A283-BBCC3FF4F2C2}" type="pres">
      <dgm:prSet presAssocID="{21E45D2C-C304-4ABD-B612-E17A617AC7D5}" presName="parentLeftMargin" presStyleLbl="node1" presStyleIdx="0" presStyleCnt="3"/>
      <dgm:spPr/>
    </dgm:pt>
    <dgm:pt modelId="{9082A787-8A6B-46FB-8862-227CEF120EC6}" type="pres">
      <dgm:prSet presAssocID="{21E45D2C-C304-4ABD-B612-E17A617AC7D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2CB2B0A-D0D1-443A-A39A-1F89838E12A2}" type="pres">
      <dgm:prSet presAssocID="{21E45D2C-C304-4ABD-B612-E17A617AC7D5}" presName="negativeSpace" presStyleCnt="0"/>
      <dgm:spPr/>
    </dgm:pt>
    <dgm:pt modelId="{384CF8A7-0EB6-4684-B2BB-96E7476DB0BE}" type="pres">
      <dgm:prSet presAssocID="{21E45D2C-C304-4ABD-B612-E17A617AC7D5}" presName="childText" presStyleLbl="conFgAcc1" presStyleIdx="0" presStyleCnt="3" custLinFactNeighborX="171" custLinFactNeighborY="-20495">
        <dgm:presLayoutVars>
          <dgm:bulletEnabled val="1"/>
        </dgm:presLayoutVars>
      </dgm:prSet>
      <dgm:spPr/>
    </dgm:pt>
    <dgm:pt modelId="{28532A2D-0794-4354-8979-9C8F210A3350}" type="pres">
      <dgm:prSet presAssocID="{BB049842-BED4-4827-A072-968DA8040688}" presName="spaceBetweenRectangles" presStyleCnt="0"/>
      <dgm:spPr/>
    </dgm:pt>
    <dgm:pt modelId="{86ED0E0F-67FB-423E-8FCA-00190D1C540B}" type="pres">
      <dgm:prSet presAssocID="{237D7A21-AD7F-46AB-8107-FB1E7876CB60}" presName="parentLin" presStyleCnt="0"/>
      <dgm:spPr/>
    </dgm:pt>
    <dgm:pt modelId="{CAEFA3B7-D0AC-426D-9060-4586E4E602CC}" type="pres">
      <dgm:prSet presAssocID="{237D7A21-AD7F-46AB-8107-FB1E7876CB60}" presName="parentLeftMargin" presStyleLbl="node1" presStyleIdx="0" presStyleCnt="3"/>
      <dgm:spPr/>
    </dgm:pt>
    <dgm:pt modelId="{3AAA1495-615F-4B2D-9E0F-A3AB958C4822}" type="pres">
      <dgm:prSet presAssocID="{237D7A21-AD7F-46AB-8107-FB1E7876CB6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FBE571E-20AA-4D2A-9B5E-7BD18213EE6E}" type="pres">
      <dgm:prSet presAssocID="{237D7A21-AD7F-46AB-8107-FB1E7876CB60}" presName="negativeSpace" presStyleCnt="0"/>
      <dgm:spPr/>
    </dgm:pt>
    <dgm:pt modelId="{426EA078-943C-435C-96F9-A2CA142C5697}" type="pres">
      <dgm:prSet presAssocID="{237D7A21-AD7F-46AB-8107-FB1E7876CB60}" presName="childText" presStyleLbl="conFgAcc1" presStyleIdx="1" presStyleCnt="3">
        <dgm:presLayoutVars>
          <dgm:bulletEnabled val="1"/>
        </dgm:presLayoutVars>
      </dgm:prSet>
      <dgm:spPr/>
    </dgm:pt>
    <dgm:pt modelId="{1480C690-CF76-4E1B-86AD-8D3E5714947E}" type="pres">
      <dgm:prSet presAssocID="{DBFD0B03-CE95-4279-AB16-D881CE282EC2}" presName="spaceBetweenRectangles" presStyleCnt="0"/>
      <dgm:spPr/>
    </dgm:pt>
    <dgm:pt modelId="{AD9C203C-9D63-4EE7-B4D8-142DA96AAE4F}" type="pres">
      <dgm:prSet presAssocID="{3C368E23-6C04-47DC-9457-678CF14C447E}" presName="parentLin" presStyleCnt="0"/>
      <dgm:spPr/>
    </dgm:pt>
    <dgm:pt modelId="{9078582D-A796-499B-AC77-A30CA0527636}" type="pres">
      <dgm:prSet presAssocID="{3C368E23-6C04-47DC-9457-678CF14C447E}" presName="parentLeftMargin" presStyleLbl="node1" presStyleIdx="1" presStyleCnt="3"/>
      <dgm:spPr/>
    </dgm:pt>
    <dgm:pt modelId="{DE1BA95E-860C-4899-B8D9-1F145A48D2EC}" type="pres">
      <dgm:prSet presAssocID="{3C368E23-6C04-47DC-9457-678CF14C447E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3E2E3C47-0053-4F52-8BFE-BA305B674AE0}" type="pres">
      <dgm:prSet presAssocID="{3C368E23-6C04-47DC-9457-678CF14C447E}" presName="negativeSpace" presStyleCnt="0"/>
      <dgm:spPr/>
    </dgm:pt>
    <dgm:pt modelId="{F1F98796-9BF3-468E-8627-61D26EC73A00}" type="pres">
      <dgm:prSet presAssocID="{3C368E23-6C04-47DC-9457-678CF14C447E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9B10D09-210A-44FA-9BE3-884012447371}" type="presOf" srcId="{38F319CF-8840-4FA5-87B7-AE771ECBAC0D}" destId="{384CF8A7-0EB6-4684-B2BB-96E7476DB0BE}" srcOrd="0" destOrd="0" presId="urn:microsoft.com/office/officeart/2005/8/layout/list1"/>
    <dgm:cxn modelId="{67927E09-7994-48DC-8C50-294125AF8F90}" type="presOf" srcId="{6431AD91-6842-4DC7-9FE0-567FDF4F495D}" destId="{91CBD9E5-1A77-4E42-80EA-665B8F400B1E}" srcOrd="0" destOrd="0" presId="urn:microsoft.com/office/officeart/2005/8/layout/list1"/>
    <dgm:cxn modelId="{86E4B70B-9010-42ED-850A-9727C8D7D251}" type="presOf" srcId="{21E45D2C-C304-4ABD-B612-E17A617AC7D5}" destId="{9082A787-8A6B-46FB-8862-227CEF120EC6}" srcOrd="1" destOrd="0" presId="urn:microsoft.com/office/officeart/2005/8/layout/list1"/>
    <dgm:cxn modelId="{0102E40B-176F-40D3-90C7-68CC12DA4E75}" srcId="{3C368E23-6C04-47DC-9457-678CF14C447E}" destId="{EDFDC735-4D1B-4AF4-90D0-71FDA81F3A40}" srcOrd="0" destOrd="0" parTransId="{5C0576B6-BA7F-47CA-8EA5-F932F4207937}" sibTransId="{42A2592F-7E8D-405B-A21C-985E310F39A9}"/>
    <dgm:cxn modelId="{2A37EF0C-98DB-4227-9CBB-BFD3762F9AD9}" type="presOf" srcId="{EDFDC735-4D1B-4AF4-90D0-71FDA81F3A40}" destId="{F1F98796-9BF3-468E-8627-61D26EC73A00}" srcOrd="0" destOrd="0" presId="urn:microsoft.com/office/officeart/2005/8/layout/list1"/>
    <dgm:cxn modelId="{363C1810-0773-4ED3-A7CE-15BEE3687BAA}" srcId="{6431AD91-6842-4DC7-9FE0-567FDF4F495D}" destId="{21E45D2C-C304-4ABD-B612-E17A617AC7D5}" srcOrd="0" destOrd="0" parTransId="{A36850CD-71DE-4E01-B918-DFB072D0B66F}" sibTransId="{BB049842-BED4-4827-A072-968DA8040688}"/>
    <dgm:cxn modelId="{7AED0411-16E3-4454-B056-3DACDAF55158}" srcId="{6431AD91-6842-4DC7-9FE0-567FDF4F495D}" destId="{237D7A21-AD7F-46AB-8107-FB1E7876CB60}" srcOrd="1" destOrd="0" parTransId="{25EB2172-3859-4514-82B3-260548EB074A}" sibTransId="{DBFD0B03-CE95-4279-AB16-D881CE282EC2}"/>
    <dgm:cxn modelId="{6EE9C83A-DD44-4096-A726-533B72857842}" type="presOf" srcId="{237D7A21-AD7F-46AB-8107-FB1E7876CB60}" destId="{CAEFA3B7-D0AC-426D-9060-4586E4E602CC}" srcOrd="0" destOrd="0" presId="urn:microsoft.com/office/officeart/2005/8/layout/list1"/>
    <dgm:cxn modelId="{F32E405C-B869-41C0-B0E6-7FB44A2BA120}" type="presOf" srcId="{B63BDCC6-07DF-4ABA-8B42-6C4FC040CE14}" destId="{426EA078-943C-435C-96F9-A2CA142C5697}" srcOrd="0" destOrd="0" presId="urn:microsoft.com/office/officeart/2005/8/layout/list1"/>
    <dgm:cxn modelId="{5E59FB5F-2098-4F5B-A841-79D4193DBCDC}" srcId="{237D7A21-AD7F-46AB-8107-FB1E7876CB60}" destId="{C26E6769-00CA-438A-ADA9-E2614356FB39}" srcOrd="1" destOrd="0" parTransId="{2FD19910-6FD0-410C-A984-13706EFFB7E7}" sibTransId="{CC27838B-161C-4809-8276-702FC9C69C9F}"/>
    <dgm:cxn modelId="{006FFD44-0910-4934-9D63-295FA1102008}" type="presOf" srcId="{3C368E23-6C04-47DC-9457-678CF14C447E}" destId="{9078582D-A796-499B-AC77-A30CA0527636}" srcOrd="0" destOrd="0" presId="urn:microsoft.com/office/officeart/2005/8/layout/list1"/>
    <dgm:cxn modelId="{85FE6773-1747-427A-A74B-5C1F55C3BB37}" type="presOf" srcId="{21E45D2C-C304-4ABD-B612-E17A617AC7D5}" destId="{8E38654A-E4E5-4978-A283-BBCC3FF4F2C2}" srcOrd="0" destOrd="0" presId="urn:microsoft.com/office/officeart/2005/8/layout/list1"/>
    <dgm:cxn modelId="{D906F474-00E8-4403-BF89-82C98FE8698E}" type="presOf" srcId="{35C45252-F632-4397-83A3-D5DE1767C7FA}" destId="{426EA078-943C-435C-96F9-A2CA142C5697}" srcOrd="0" destOrd="2" presId="urn:microsoft.com/office/officeart/2005/8/layout/list1"/>
    <dgm:cxn modelId="{3B4D7B79-1925-49BA-96A4-2120ED43BDCB}" srcId="{21E45D2C-C304-4ABD-B612-E17A617AC7D5}" destId="{A2D95204-3EB0-4729-A775-B0214150557E}" srcOrd="1" destOrd="0" parTransId="{7EDEED5F-4138-4C49-9B5A-1BAD2F758A4A}" sibTransId="{5E535FA3-7D70-4A14-8A83-415F33B5DD4A}"/>
    <dgm:cxn modelId="{E8438F82-4C4C-4DCE-882B-AF573C59F17B}" srcId="{237D7A21-AD7F-46AB-8107-FB1E7876CB60}" destId="{35C45252-F632-4397-83A3-D5DE1767C7FA}" srcOrd="2" destOrd="0" parTransId="{554C7078-42F6-4CBC-9424-B613482CC394}" sibTransId="{FF54F269-6A12-4CEF-A350-8B64D825D1ED}"/>
    <dgm:cxn modelId="{66ADEC8D-47F8-49F4-9873-973819474EFF}" srcId="{237D7A21-AD7F-46AB-8107-FB1E7876CB60}" destId="{B63BDCC6-07DF-4ABA-8B42-6C4FC040CE14}" srcOrd="0" destOrd="0" parTransId="{58DEC5BC-00A8-4D1D-8DDC-A18756E1E207}" sibTransId="{D06FD821-86D0-4FEC-9129-54583541D90B}"/>
    <dgm:cxn modelId="{1EAFE193-D1A0-4538-A9C6-544CE52D5DFE}" type="presOf" srcId="{A2D95204-3EB0-4729-A775-B0214150557E}" destId="{384CF8A7-0EB6-4684-B2BB-96E7476DB0BE}" srcOrd="0" destOrd="1" presId="urn:microsoft.com/office/officeart/2005/8/layout/list1"/>
    <dgm:cxn modelId="{26725FA0-6F92-460F-86D0-D0B8303092F8}" type="presOf" srcId="{C26E6769-00CA-438A-ADA9-E2614356FB39}" destId="{426EA078-943C-435C-96F9-A2CA142C5697}" srcOrd="0" destOrd="1" presId="urn:microsoft.com/office/officeart/2005/8/layout/list1"/>
    <dgm:cxn modelId="{122FEFBE-31A9-442A-8BB4-BA21285CCDBF}" srcId="{21E45D2C-C304-4ABD-B612-E17A617AC7D5}" destId="{38F319CF-8840-4FA5-87B7-AE771ECBAC0D}" srcOrd="0" destOrd="0" parTransId="{9CFFA45E-6462-4128-9752-899375997444}" sibTransId="{8486DE9E-6DE9-430D-BFCF-4ADDB780BBDF}"/>
    <dgm:cxn modelId="{73B101CA-FD9F-4A9D-80F2-7A7687618CBF}" type="presOf" srcId="{237D7A21-AD7F-46AB-8107-FB1E7876CB60}" destId="{3AAA1495-615F-4B2D-9E0F-A3AB958C4822}" srcOrd="1" destOrd="0" presId="urn:microsoft.com/office/officeart/2005/8/layout/list1"/>
    <dgm:cxn modelId="{A06AF1E0-14E3-42D8-8B1D-9FBD29DE59A0}" srcId="{6431AD91-6842-4DC7-9FE0-567FDF4F495D}" destId="{3C368E23-6C04-47DC-9457-678CF14C447E}" srcOrd="2" destOrd="0" parTransId="{62F09125-1058-4BCD-9CE7-1CF2EA300567}" sibTransId="{BBB5B519-4292-42F4-994B-2688049A22AF}"/>
    <dgm:cxn modelId="{5F11D4E4-2E21-421F-94A7-EDEDFD54E171}" type="presOf" srcId="{3C368E23-6C04-47DC-9457-678CF14C447E}" destId="{DE1BA95E-860C-4899-B8D9-1F145A48D2EC}" srcOrd="1" destOrd="0" presId="urn:microsoft.com/office/officeart/2005/8/layout/list1"/>
    <dgm:cxn modelId="{3A95D722-B236-4B69-9E17-CF956DC44499}" type="presParOf" srcId="{91CBD9E5-1A77-4E42-80EA-665B8F400B1E}" destId="{6C0A0AC5-9F19-4ADF-AD63-2A27C2121498}" srcOrd="0" destOrd="0" presId="urn:microsoft.com/office/officeart/2005/8/layout/list1"/>
    <dgm:cxn modelId="{9D2859ED-5418-492F-A02D-18407754206A}" type="presParOf" srcId="{6C0A0AC5-9F19-4ADF-AD63-2A27C2121498}" destId="{8E38654A-E4E5-4978-A283-BBCC3FF4F2C2}" srcOrd="0" destOrd="0" presId="urn:microsoft.com/office/officeart/2005/8/layout/list1"/>
    <dgm:cxn modelId="{B5F3245F-7B0D-44B1-9017-DEB472E5B965}" type="presParOf" srcId="{6C0A0AC5-9F19-4ADF-AD63-2A27C2121498}" destId="{9082A787-8A6B-46FB-8862-227CEF120EC6}" srcOrd="1" destOrd="0" presId="urn:microsoft.com/office/officeart/2005/8/layout/list1"/>
    <dgm:cxn modelId="{BDC715FC-4BF8-4705-8FA0-0193E1DA664E}" type="presParOf" srcId="{91CBD9E5-1A77-4E42-80EA-665B8F400B1E}" destId="{A2CB2B0A-D0D1-443A-A39A-1F89838E12A2}" srcOrd="1" destOrd="0" presId="urn:microsoft.com/office/officeart/2005/8/layout/list1"/>
    <dgm:cxn modelId="{2597EFC2-5487-460A-89C1-C9C21402D2CB}" type="presParOf" srcId="{91CBD9E5-1A77-4E42-80EA-665B8F400B1E}" destId="{384CF8A7-0EB6-4684-B2BB-96E7476DB0BE}" srcOrd="2" destOrd="0" presId="urn:microsoft.com/office/officeart/2005/8/layout/list1"/>
    <dgm:cxn modelId="{9863176C-4007-435F-8974-DDCB75981E8F}" type="presParOf" srcId="{91CBD9E5-1A77-4E42-80EA-665B8F400B1E}" destId="{28532A2D-0794-4354-8979-9C8F210A3350}" srcOrd="3" destOrd="0" presId="urn:microsoft.com/office/officeart/2005/8/layout/list1"/>
    <dgm:cxn modelId="{4B67BB9C-469A-44B7-BCE6-B4EFDC8151DC}" type="presParOf" srcId="{91CBD9E5-1A77-4E42-80EA-665B8F400B1E}" destId="{86ED0E0F-67FB-423E-8FCA-00190D1C540B}" srcOrd="4" destOrd="0" presId="urn:microsoft.com/office/officeart/2005/8/layout/list1"/>
    <dgm:cxn modelId="{10C5BEC5-461B-414D-8AC5-F689B886F416}" type="presParOf" srcId="{86ED0E0F-67FB-423E-8FCA-00190D1C540B}" destId="{CAEFA3B7-D0AC-426D-9060-4586E4E602CC}" srcOrd="0" destOrd="0" presId="urn:microsoft.com/office/officeart/2005/8/layout/list1"/>
    <dgm:cxn modelId="{4FAEAD5D-A24D-4A2D-8730-1255E44EDB28}" type="presParOf" srcId="{86ED0E0F-67FB-423E-8FCA-00190D1C540B}" destId="{3AAA1495-615F-4B2D-9E0F-A3AB958C4822}" srcOrd="1" destOrd="0" presId="urn:microsoft.com/office/officeart/2005/8/layout/list1"/>
    <dgm:cxn modelId="{DCFB4421-DB8C-47C0-846E-99F6CA69531A}" type="presParOf" srcId="{91CBD9E5-1A77-4E42-80EA-665B8F400B1E}" destId="{0FBE571E-20AA-4D2A-9B5E-7BD18213EE6E}" srcOrd="5" destOrd="0" presId="urn:microsoft.com/office/officeart/2005/8/layout/list1"/>
    <dgm:cxn modelId="{9B67648D-BCCA-4CBD-9C0E-0458DDE16134}" type="presParOf" srcId="{91CBD9E5-1A77-4E42-80EA-665B8F400B1E}" destId="{426EA078-943C-435C-96F9-A2CA142C5697}" srcOrd="6" destOrd="0" presId="urn:microsoft.com/office/officeart/2005/8/layout/list1"/>
    <dgm:cxn modelId="{0A45E526-A6C6-41C1-8078-55D4522E85C3}" type="presParOf" srcId="{91CBD9E5-1A77-4E42-80EA-665B8F400B1E}" destId="{1480C690-CF76-4E1B-86AD-8D3E5714947E}" srcOrd="7" destOrd="0" presId="urn:microsoft.com/office/officeart/2005/8/layout/list1"/>
    <dgm:cxn modelId="{61AEC6F1-A719-43E4-9682-B7403EAA295F}" type="presParOf" srcId="{91CBD9E5-1A77-4E42-80EA-665B8F400B1E}" destId="{AD9C203C-9D63-4EE7-B4D8-142DA96AAE4F}" srcOrd="8" destOrd="0" presId="urn:microsoft.com/office/officeart/2005/8/layout/list1"/>
    <dgm:cxn modelId="{EDE172E6-CF1D-4A29-B475-19D3E46D0C73}" type="presParOf" srcId="{AD9C203C-9D63-4EE7-B4D8-142DA96AAE4F}" destId="{9078582D-A796-499B-AC77-A30CA0527636}" srcOrd="0" destOrd="0" presId="urn:microsoft.com/office/officeart/2005/8/layout/list1"/>
    <dgm:cxn modelId="{2F7727FB-EC58-4536-A98C-04BB51E0A400}" type="presParOf" srcId="{AD9C203C-9D63-4EE7-B4D8-142DA96AAE4F}" destId="{DE1BA95E-860C-4899-B8D9-1F145A48D2EC}" srcOrd="1" destOrd="0" presId="urn:microsoft.com/office/officeart/2005/8/layout/list1"/>
    <dgm:cxn modelId="{D1C23D85-CE58-46F4-AD66-D2F33507DD34}" type="presParOf" srcId="{91CBD9E5-1A77-4E42-80EA-665B8F400B1E}" destId="{3E2E3C47-0053-4F52-8BFE-BA305B674AE0}" srcOrd="9" destOrd="0" presId="urn:microsoft.com/office/officeart/2005/8/layout/list1"/>
    <dgm:cxn modelId="{EA3BF401-5638-477A-9E30-D76FCAD2D2B2}" type="presParOf" srcId="{91CBD9E5-1A77-4E42-80EA-665B8F400B1E}" destId="{F1F98796-9BF3-468E-8627-61D26EC73A0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05E8DBF-834D-4334-BCF8-F97D7ECA4C2C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D80C4F9-137D-44FF-8E8B-32CFEECD79E5}">
      <dgm:prSet phldrT="[Texte]" custT="1"/>
      <dgm:spPr/>
      <dgm:t>
        <a:bodyPr/>
        <a:lstStyle/>
        <a:p>
          <a:r>
            <a:rPr lang="fr-FR" sz="1600" dirty="0"/>
            <a:t>2 -  Les règles de base d’hygiène</a:t>
          </a:r>
        </a:p>
      </dgm:t>
    </dgm:pt>
    <dgm:pt modelId="{E8A9D9ED-FC18-4027-800C-6B46D79719C7}" type="parTrans" cxnId="{53AC2509-C030-4070-94D0-F18F9AFADA8B}">
      <dgm:prSet/>
      <dgm:spPr/>
      <dgm:t>
        <a:bodyPr/>
        <a:lstStyle/>
        <a:p>
          <a:endParaRPr lang="fr-FR" sz="4800"/>
        </a:p>
      </dgm:t>
    </dgm:pt>
    <dgm:pt modelId="{6904E8BC-479D-4A6D-B461-DE2A65DFEF97}" type="sibTrans" cxnId="{53AC2509-C030-4070-94D0-F18F9AFADA8B}">
      <dgm:prSet/>
      <dgm:spPr/>
      <dgm:t>
        <a:bodyPr/>
        <a:lstStyle/>
        <a:p>
          <a:endParaRPr lang="fr-FR" sz="4800"/>
        </a:p>
      </dgm:t>
    </dgm:pt>
    <dgm:pt modelId="{B7A5B676-11EE-4905-A4AE-7084363CDB48}">
      <dgm:prSet phldrT="[Texte]" custT="1"/>
      <dgm:spPr/>
      <dgm:t>
        <a:bodyPr/>
        <a:lstStyle/>
        <a:p>
          <a:r>
            <a:rPr lang="fr-FR" sz="1600" dirty="0"/>
            <a:t>1- Certification ISO 22000</a:t>
          </a:r>
        </a:p>
      </dgm:t>
    </dgm:pt>
    <dgm:pt modelId="{1D24C7A9-FC40-4D73-BE9B-1B980F01834C}" type="parTrans" cxnId="{07B3D6DC-D346-4B9C-9093-B80FE9AF9EE3}">
      <dgm:prSet/>
      <dgm:spPr/>
      <dgm:t>
        <a:bodyPr/>
        <a:lstStyle/>
        <a:p>
          <a:endParaRPr lang="fr-FR" sz="4800"/>
        </a:p>
      </dgm:t>
    </dgm:pt>
    <dgm:pt modelId="{B9BEE276-BBF5-4267-ACC5-24C5EF88E32D}" type="sibTrans" cxnId="{07B3D6DC-D346-4B9C-9093-B80FE9AF9EE3}">
      <dgm:prSet/>
      <dgm:spPr/>
      <dgm:t>
        <a:bodyPr/>
        <a:lstStyle/>
        <a:p>
          <a:endParaRPr lang="fr-FR" sz="4800"/>
        </a:p>
      </dgm:t>
    </dgm:pt>
    <dgm:pt modelId="{4ABF6B53-FE8E-4BFA-ADAB-C8AA3C76C204}">
      <dgm:prSet phldrT="[Texte]" custT="1"/>
      <dgm:spPr/>
      <dgm:t>
        <a:bodyPr/>
        <a:lstStyle/>
        <a:p>
          <a:r>
            <a:rPr lang="fr-FR" sz="1600" dirty="0"/>
            <a:t>Objectif: Assurer que tout est mis en œuvre pour garantir la sécurité des aliments</a:t>
          </a:r>
        </a:p>
      </dgm:t>
    </dgm:pt>
    <dgm:pt modelId="{B5B1FEE0-A557-4A33-8443-E9737D15777F}" type="parTrans" cxnId="{5B36CEB7-4B14-4B68-A6B3-CBE65ADB841B}">
      <dgm:prSet/>
      <dgm:spPr/>
      <dgm:t>
        <a:bodyPr/>
        <a:lstStyle/>
        <a:p>
          <a:endParaRPr lang="fr-FR" sz="4800"/>
        </a:p>
      </dgm:t>
    </dgm:pt>
    <dgm:pt modelId="{63459B4C-2292-45AA-90A8-6195C379146B}" type="sibTrans" cxnId="{5B36CEB7-4B14-4B68-A6B3-CBE65ADB841B}">
      <dgm:prSet/>
      <dgm:spPr/>
      <dgm:t>
        <a:bodyPr/>
        <a:lstStyle/>
        <a:p>
          <a:endParaRPr lang="fr-FR" sz="4800"/>
        </a:p>
      </dgm:t>
    </dgm:pt>
    <dgm:pt modelId="{F0AA465E-AF97-4258-96E6-6C69ADB49A81}">
      <dgm:prSet phldrT="[Texte]" custT="1"/>
      <dgm:spPr/>
      <dgm:t>
        <a:bodyPr/>
        <a:lstStyle/>
        <a:p>
          <a:r>
            <a:rPr lang="fr-FR" sz="1600" dirty="0"/>
            <a:t>3 – Respect de la chaîne du froid</a:t>
          </a:r>
        </a:p>
      </dgm:t>
    </dgm:pt>
    <dgm:pt modelId="{89322F97-054E-45D3-8E43-C8D179259C41}" type="parTrans" cxnId="{BB780CCD-1083-4BC3-AA63-1D4A2551927E}">
      <dgm:prSet/>
      <dgm:spPr/>
      <dgm:t>
        <a:bodyPr/>
        <a:lstStyle/>
        <a:p>
          <a:endParaRPr lang="fr-FR" sz="4800"/>
        </a:p>
      </dgm:t>
    </dgm:pt>
    <dgm:pt modelId="{E8C56E10-0D40-41E2-9459-607F9ACC430A}" type="sibTrans" cxnId="{BB780CCD-1083-4BC3-AA63-1D4A2551927E}">
      <dgm:prSet/>
      <dgm:spPr/>
      <dgm:t>
        <a:bodyPr/>
        <a:lstStyle/>
        <a:p>
          <a:endParaRPr lang="fr-FR" sz="4800"/>
        </a:p>
      </dgm:t>
    </dgm:pt>
    <dgm:pt modelId="{A746A56B-039D-47D3-8322-19D3AD41CE5C}">
      <dgm:prSet phldrT="[Texte]" custT="1"/>
      <dgm:spPr/>
      <dgm:t>
        <a:bodyPr/>
        <a:lstStyle/>
        <a:p>
          <a:r>
            <a:rPr lang="fr-FR" sz="1600" dirty="0"/>
            <a:t>Comment: Des audits annuels sont réalisés par un organisme tiers pour vérifier le respect de la norme</a:t>
          </a:r>
        </a:p>
      </dgm:t>
    </dgm:pt>
    <dgm:pt modelId="{0093633F-7FCB-4B75-80F9-C2F9AE96F3B3}" type="parTrans" cxnId="{071D6452-14E6-4D7A-90BE-4B0D5E5C2566}">
      <dgm:prSet/>
      <dgm:spPr/>
      <dgm:t>
        <a:bodyPr/>
        <a:lstStyle/>
        <a:p>
          <a:endParaRPr lang="fr-FR" sz="4800"/>
        </a:p>
      </dgm:t>
    </dgm:pt>
    <dgm:pt modelId="{7B0CEF83-ED0E-4BC4-996C-0562DF52100F}" type="sibTrans" cxnId="{071D6452-14E6-4D7A-90BE-4B0D5E5C2566}">
      <dgm:prSet/>
      <dgm:spPr/>
      <dgm:t>
        <a:bodyPr/>
        <a:lstStyle/>
        <a:p>
          <a:endParaRPr lang="fr-FR" sz="4800"/>
        </a:p>
      </dgm:t>
    </dgm:pt>
    <dgm:pt modelId="{09C4554A-A0B9-4A7A-ABEC-28751A942581}">
      <dgm:prSet phldrT="[Texte]" custT="1"/>
      <dgm:spPr/>
      <dgm:t>
        <a:bodyPr/>
        <a:lstStyle/>
        <a:p>
          <a:r>
            <a:rPr lang="fr-FR" sz="1600" dirty="0"/>
            <a:t>Des contrôles température à différentes étapes de cheminement des produits, de la réception jusqu’à la livraison</a:t>
          </a:r>
        </a:p>
      </dgm:t>
    </dgm:pt>
    <dgm:pt modelId="{406A8372-C5D6-4601-A41A-557DDB5B0DF7}" type="parTrans" cxnId="{A3CA8F9F-817F-46E2-BEC4-E1ED023F8CBE}">
      <dgm:prSet/>
      <dgm:spPr/>
      <dgm:t>
        <a:bodyPr/>
        <a:lstStyle/>
        <a:p>
          <a:endParaRPr lang="fr-FR"/>
        </a:p>
      </dgm:t>
    </dgm:pt>
    <dgm:pt modelId="{995BE382-2CB3-4AD8-8401-76C84ACB2E99}" type="sibTrans" cxnId="{A3CA8F9F-817F-46E2-BEC4-E1ED023F8CBE}">
      <dgm:prSet/>
      <dgm:spPr/>
      <dgm:t>
        <a:bodyPr/>
        <a:lstStyle/>
        <a:p>
          <a:endParaRPr lang="fr-FR"/>
        </a:p>
      </dgm:t>
    </dgm:pt>
    <dgm:pt modelId="{91024319-2C2A-4A3B-8350-2359C8266689}">
      <dgm:prSet phldrT="[Texte]" custT="1"/>
      <dgm:spPr/>
      <dgm:t>
        <a:bodyPr/>
        <a:lstStyle/>
        <a:p>
          <a:r>
            <a:rPr lang="fr-FR" sz="1600" dirty="0"/>
            <a:t>Tenue propre, plaies pansées, lavages des mains, respect de plans de nettoyage, …</a:t>
          </a:r>
        </a:p>
      </dgm:t>
    </dgm:pt>
    <dgm:pt modelId="{01F3F7C5-9002-4760-BB77-E3C54AD48759}" type="parTrans" cxnId="{37A1ECFB-258B-45CB-B447-78F5400F7A08}">
      <dgm:prSet/>
      <dgm:spPr/>
      <dgm:t>
        <a:bodyPr/>
        <a:lstStyle/>
        <a:p>
          <a:endParaRPr lang="fr-FR"/>
        </a:p>
      </dgm:t>
    </dgm:pt>
    <dgm:pt modelId="{23F6F13A-4423-4E6E-8D62-16B9AF2CF722}" type="sibTrans" cxnId="{37A1ECFB-258B-45CB-B447-78F5400F7A08}">
      <dgm:prSet/>
      <dgm:spPr/>
      <dgm:t>
        <a:bodyPr/>
        <a:lstStyle/>
        <a:p>
          <a:endParaRPr lang="fr-FR"/>
        </a:p>
      </dgm:t>
    </dgm:pt>
    <dgm:pt modelId="{FC530766-2160-4E2B-A808-99F5B4C9AD53}">
      <dgm:prSet phldrT="[Texte]" custT="1"/>
      <dgm:spPr/>
      <dgm:t>
        <a:bodyPr/>
        <a:lstStyle/>
        <a:p>
          <a:r>
            <a:rPr lang="fr-FR" sz="1600" dirty="0"/>
            <a:t>Zone de prolifération des microbes : 3° à 65°C</a:t>
          </a:r>
        </a:p>
      </dgm:t>
    </dgm:pt>
    <dgm:pt modelId="{D52586A7-AA65-459E-BAE0-703C22E8AB06}" type="parTrans" cxnId="{AB9DA256-C887-401C-8C43-B6A988FF4848}">
      <dgm:prSet/>
      <dgm:spPr/>
      <dgm:t>
        <a:bodyPr/>
        <a:lstStyle/>
        <a:p>
          <a:endParaRPr lang="fr-FR"/>
        </a:p>
      </dgm:t>
    </dgm:pt>
    <dgm:pt modelId="{00CFDD2C-F621-45DD-89B7-D365842867F7}" type="sibTrans" cxnId="{AB9DA256-C887-401C-8C43-B6A988FF4848}">
      <dgm:prSet/>
      <dgm:spPr/>
      <dgm:t>
        <a:bodyPr/>
        <a:lstStyle/>
        <a:p>
          <a:endParaRPr lang="fr-FR"/>
        </a:p>
      </dgm:t>
    </dgm:pt>
    <dgm:pt modelId="{0EE82F1C-3F49-4D58-BF4F-A29EAE2427D2}" type="pres">
      <dgm:prSet presAssocID="{805E8DBF-834D-4334-BCF8-F97D7ECA4C2C}" presName="linear" presStyleCnt="0">
        <dgm:presLayoutVars>
          <dgm:dir/>
          <dgm:animLvl val="lvl"/>
          <dgm:resizeHandles val="exact"/>
        </dgm:presLayoutVars>
      </dgm:prSet>
      <dgm:spPr/>
    </dgm:pt>
    <dgm:pt modelId="{1067B85E-608B-480A-A6B7-8C0242AEBD4D}" type="pres">
      <dgm:prSet presAssocID="{B7A5B676-11EE-4905-A4AE-7084363CDB48}" presName="parentLin" presStyleCnt="0"/>
      <dgm:spPr/>
    </dgm:pt>
    <dgm:pt modelId="{DACA3AAB-A90F-4839-A851-88BA69B73603}" type="pres">
      <dgm:prSet presAssocID="{B7A5B676-11EE-4905-A4AE-7084363CDB48}" presName="parentLeftMargin" presStyleLbl="node1" presStyleIdx="0" presStyleCnt="3"/>
      <dgm:spPr/>
    </dgm:pt>
    <dgm:pt modelId="{B594597C-8604-4CBF-BCE1-08234AF5924D}" type="pres">
      <dgm:prSet presAssocID="{B7A5B676-11EE-4905-A4AE-7084363CDB48}" presName="parentText" presStyleLbl="node1" presStyleIdx="0" presStyleCnt="3" custScaleX="125974" custScaleY="60976" custLinFactNeighborX="-29280" custLinFactNeighborY="-4281">
        <dgm:presLayoutVars>
          <dgm:chMax val="0"/>
          <dgm:bulletEnabled val="1"/>
        </dgm:presLayoutVars>
      </dgm:prSet>
      <dgm:spPr/>
    </dgm:pt>
    <dgm:pt modelId="{2826AA82-718F-4A00-96E1-9AC0377814F6}" type="pres">
      <dgm:prSet presAssocID="{B7A5B676-11EE-4905-A4AE-7084363CDB48}" presName="negativeSpace" presStyleCnt="0"/>
      <dgm:spPr/>
    </dgm:pt>
    <dgm:pt modelId="{08148772-0F3A-4712-9C41-153F189C8524}" type="pres">
      <dgm:prSet presAssocID="{B7A5B676-11EE-4905-A4AE-7084363CDB48}" presName="childText" presStyleLbl="conFgAcc1" presStyleIdx="0" presStyleCnt="3" custLinFactNeighborY="30701">
        <dgm:presLayoutVars>
          <dgm:bulletEnabled val="1"/>
        </dgm:presLayoutVars>
      </dgm:prSet>
      <dgm:spPr/>
    </dgm:pt>
    <dgm:pt modelId="{F96C56C2-E990-4DCA-9EA2-B5410FCEA209}" type="pres">
      <dgm:prSet presAssocID="{B9BEE276-BBF5-4267-ACC5-24C5EF88E32D}" presName="spaceBetweenRectangles" presStyleCnt="0"/>
      <dgm:spPr/>
    </dgm:pt>
    <dgm:pt modelId="{01EB4F36-D285-4252-9013-18989DD7B9EB}" type="pres">
      <dgm:prSet presAssocID="{5D80C4F9-137D-44FF-8E8B-32CFEECD79E5}" presName="parentLin" presStyleCnt="0"/>
      <dgm:spPr/>
    </dgm:pt>
    <dgm:pt modelId="{25E5C862-2242-4D3E-9168-611299895E84}" type="pres">
      <dgm:prSet presAssocID="{5D80C4F9-137D-44FF-8E8B-32CFEECD79E5}" presName="parentLeftMargin" presStyleLbl="node1" presStyleIdx="0" presStyleCnt="3"/>
      <dgm:spPr/>
    </dgm:pt>
    <dgm:pt modelId="{8262B916-BFCD-49DA-8B80-23CB66841F33}" type="pres">
      <dgm:prSet presAssocID="{5D80C4F9-137D-44FF-8E8B-32CFEECD79E5}" presName="parentText" presStyleLbl="node1" presStyleIdx="1" presStyleCnt="3" custScaleX="122064" custScaleY="60976">
        <dgm:presLayoutVars>
          <dgm:chMax val="0"/>
          <dgm:bulletEnabled val="1"/>
        </dgm:presLayoutVars>
      </dgm:prSet>
      <dgm:spPr/>
    </dgm:pt>
    <dgm:pt modelId="{6D04F71D-20FA-48FD-9428-0C95A5F3F4DC}" type="pres">
      <dgm:prSet presAssocID="{5D80C4F9-137D-44FF-8E8B-32CFEECD79E5}" presName="negativeSpace" presStyleCnt="0"/>
      <dgm:spPr/>
    </dgm:pt>
    <dgm:pt modelId="{BF5214A7-B4CF-411C-AB44-3239C14EB9F8}" type="pres">
      <dgm:prSet presAssocID="{5D80C4F9-137D-44FF-8E8B-32CFEECD79E5}" presName="childText" presStyleLbl="conFgAcc1" presStyleIdx="1" presStyleCnt="3">
        <dgm:presLayoutVars>
          <dgm:bulletEnabled val="1"/>
        </dgm:presLayoutVars>
      </dgm:prSet>
      <dgm:spPr/>
    </dgm:pt>
    <dgm:pt modelId="{CE2727A5-B587-4A20-A02B-2279706087B7}" type="pres">
      <dgm:prSet presAssocID="{6904E8BC-479D-4A6D-B461-DE2A65DFEF97}" presName="spaceBetweenRectangles" presStyleCnt="0"/>
      <dgm:spPr/>
    </dgm:pt>
    <dgm:pt modelId="{7BBA67A1-2814-450E-A36E-7A05EE8EE963}" type="pres">
      <dgm:prSet presAssocID="{F0AA465E-AF97-4258-96E6-6C69ADB49A81}" presName="parentLin" presStyleCnt="0"/>
      <dgm:spPr/>
    </dgm:pt>
    <dgm:pt modelId="{4ADE2CD7-DC2A-4888-8602-5E0280DD3239}" type="pres">
      <dgm:prSet presAssocID="{F0AA465E-AF97-4258-96E6-6C69ADB49A81}" presName="parentLeftMargin" presStyleLbl="node1" presStyleIdx="1" presStyleCnt="3"/>
      <dgm:spPr/>
    </dgm:pt>
    <dgm:pt modelId="{B7C8A8E2-95AD-4DC1-899E-8F3B830F39FF}" type="pres">
      <dgm:prSet presAssocID="{F0AA465E-AF97-4258-96E6-6C69ADB49A81}" presName="parentText" presStyleLbl="node1" presStyleIdx="2" presStyleCnt="3" custScaleX="125960" custScaleY="60976">
        <dgm:presLayoutVars>
          <dgm:chMax val="0"/>
          <dgm:bulletEnabled val="1"/>
        </dgm:presLayoutVars>
      </dgm:prSet>
      <dgm:spPr/>
    </dgm:pt>
    <dgm:pt modelId="{043AA663-685C-4973-8EA2-03417C7A5DAA}" type="pres">
      <dgm:prSet presAssocID="{F0AA465E-AF97-4258-96E6-6C69ADB49A81}" presName="negativeSpace" presStyleCnt="0"/>
      <dgm:spPr/>
    </dgm:pt>
    <dgm:pt modelId="{E79EBEAF-B192-475C-830B-257B36FC422B}" type="pres">
      <dgm:prSet presAssocID="{F0AA465E-AF97-4258-96E6-6C69ADB49A8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3AC2509-C030-4070-94D0-F18F9AFADA8B}" srcId="{805E8DBF-834D-4334-BCF8-F97D7ECA4C2C}" destId="{5D80C4F9-137D-44FF-8E8B-32CFEECD79E5}" srcOrd="1" destOrd="0" parTransId="{E8A9D9ED-FC18-4027-800C-6B46D79719C7}" sibTransId="{6904E8BC-479D-4A6D-B461-DE2A65DFEF97}"/>
    <dgm:cxn modelId="{C93B390E-1B55-4B31-88FB-FF748BD2BF46}" type="presOf" srcId="{4ABF6B53-FE8E-4BFA-ADAB-C8AA3C76C204}" destId="{08148772-0F3A-4712-9C41-153F189C8524}" srcOrd="0" destOrd="0" presId="urn:microsoft.com/office/officeart/2005/8/layout/list1"/>
    <dgm:cxn modelId="{3EA3530F-55FA-4F6F-9E75-0AA79CDEDB15}" type="presOf" srcId="{91024319-2C2A-4A3B-8350-2359C8266689}" destId="{BF5214A7-B4CF-411C-AB44-3239C14EB9F8}" srcOrd="0" destOrd="0" presId="urn:microsoft.com/office/officeart/2005/8/layout/list1"/>
    <dgm:cxn modelId="{1C9F2D31-DDEB-445C-A764-0F49A8276EC0}" type="presOf" srcId="{F0AA465E-AF97-4258-96E6-6C69ADB49A81}" destId="{4ADE2CD7-DC2A-4888-8602-5E0280DD3239}" srcOrd="0" destOrd="0" presId="urn:microsoft.com/office/officeart/2005/8/layout/list1"/>
    <dgm:cxn modelId="{713FDA3C-C145-46BC-8202-ED7F4277EBC3}" type="presOf" srcId="{B7A5B676-11EE-4905-A4AE-7084363CDB48}" destId="{DACA3AAB-A90F-4839-A851-88BA69B73603}" srcOrd="0" destOrd="0" presId="urn:microsoft.com/office/officeart/2005/8/layout/list1"/>
    <dgm:cxn modelId="{B5207F63-97BC-489C-9E5C-EDE11261AAB2}" type="presOf" srcId="{A746A56B-039D-47D3-8322-19D3AD41CE5C}" destId="{08148772-0F3A-4712-9C41-153F189C8524}" srcOrd="0" destOrd="1" presId="urn:microsoft.com/office/officeart/2005/8/layout/list1"/>
    <dgm:cxn modelId="{071D6452-14E6-4D7A-90BE-4B0D5E5C2566}" srcId="{B7A5B676-11EE-4905-A4AE-7084363CDB48}" destId="{A746A56B-039D-47D3-8322-19D3AD41CE5C}" srcOrd="1" destOrd="0" parTransId="{0093633F-7FCB-4B75-80F9-C2F9AE96F3B3}" sibTransId="{7B0CEF83-ED0E-4BC4-996C-0562DF52100F}"/>
    <dgm:cxn modelId="{9E8DE853-5C31-4244-A6C6-AC06A10FE27F}" type="presOf" srcId="{B7A5B676-11EE-4905-A4AE-7084363CDB48}" destId="{B594597C-8604-4CBF-BCE1-08234AF5924D}" srcOrd="1" destOrd="0" presId="urn:microsoft.com/office/officeart/2005/8/layout/list1"/>
    <dgm:cxn modelId="{AB9DA256-C887-401C-8C43-B6A988FF4848}" srcId="{F0AA465E-AF97-4258-96E6-6C69ADB49A81}" destId="{FC530766-2160-4E2B-A808-99F5B4C9AD53}" srcOrd="0" destOrd="0" parTransId="{D52586A7-AA65-459E-BAE0-703C22E8AB06}" sibTransId="{00CFDD2C-F621-45DD-89B7-D365842867F7}"/>
    <dgm:cxn modelId="{6ABE8A89-418C-42FC-9DB6-F4FB84C8F374}" type="presOf" srcId="{805E8DBF-834D-4334-BCF8-F97D7ECA4C2C}" destId="{0EE82F1C-3F49-4D58-BF4F-A29EAE2427D2}" srcOrd="0" destOrd="0" presId="urn:microsoft.com/office/officeart/2005/8/layout/list1"/>
    <dgm:cxn modelId="{F5FD6B9A-DB9A-436A-9ABA-C2D8E86FF8AB}" type="presOf" srcId="{5D80C4F9-137D-44FF-8E8B-32CFEECD79E5}" destId="{25E5C862-2242-4D3E-9168-611299895E84}" srcOrd="0" destOrd="0" presId="urn:microsoft.com/office/officeart/2005/8/layout/list1"/>
    <dgm:cxn modelId="{A3CA8F9F-817F-46E2-BEC4-E1ED023F8CBE}" srcId="{F0AA465E-AF97-4258-96E6-6C69ADB49A81}" destId="{09C4554A-A0B9-4A7A-ABEC-28751A942581}" srcOrd="1" destOrd="0" parTransId="{406A8372-C5D6-4601-A41A-557DDB5B0DF7}" sibTransId="{995BE382-2CB3-4AD8-8401-76C84ACB2E99}"/>
    <dgm:cxn modelId="{5B36CEB7-4B14-4B68-A6B3-CBE65ADB841B}" srcId="{B7A5B676-11EE-4905-A4AE-7084363CDB48}" destId="{4ABF6B53-FE8E-4BFA-ADAB-C8AA3C76C204}" srcOrd="0" destOrd="0" parTransId="{B5B1FEE0-A557-4A33-8443-E9737D15777F}" sibTransId="{63459B4C-2292-45AA-90A8-6195C379146B}"/>
    <dgm:cxn modelId="{019B3ACB-9B24-4865-9440-58B0FD0CD865}" type="presOf" srcId="{09C4554A-A0B9-4A7A-ABEC-28751A942581}" destId="{E79EBEAF-B192-475C-830B-257B36FC422B}" srcOrd="0" destOrd="1" presId="urn:microsoft.com/office/officeart/2005/8/layout/list1"/>
    <dgm:cxn modelId="{BB780CCD-1083-4BC3-AA63-1D4A2551927E}" srcId="{805E8DBF-834D-4334-BCF8-F97D7ECA4C2C}" destId="{F0AA465E-AF97-4258-96E6-6C69ADB49A81}" srcOrd="2" destOrd="0" parTransId="{89322F97-054E-45D3-8E43-C8D179259C41}" sibTransId="{E8C56E10-0D40-41E2-9459-607F9ACC430A}"/>
    <dgm:cxn modelId="{07B3D6DC-D346-4B9C-9093-B80FE9AF9EE3}" srcId="{805E8DBF-834D-4334-BCF8-F97D7ECA4C2C}" destId="{B7A5B676-11EE-4905-A4AE-7084363CDB48}" srcOrd="0" destOrd="0" parTransId="{1D24C7A9-FC40-4D73-BE9B-1B980F01834C}" sibTransId="{B9BEE276-BBF5-4267-ACC5-24C5EF88E32D}"/>
    <dgm:cxn modelId="{F093F4DD-D90C-4EBA-B8CB-17CF53DC4E90}" type="presOf" srcId="{5D80C4F9-137D-44FF-8E8B-32CFEECD79E5}" destId="{8262B916-BFCD-49DA-8B80-23CB66841F33}" srcOrd="1" destOrd="0" presId="urn:microsoft.com/office/officeart/2005/8/layout/list1"/>
    <dgm:cxn modelId="{2048BBF3-74B9-41CC-B38A-2EEE38507DDE}" type="presOf" srcId="{F0AA465E-AF97-4258-96E6-6C69ADB49A81}" destId="{B7C8A8E2-95AD-4DC1-899E-8F3B830F39FF}" srcOrd="1" destOrd="0" presId="urn:microsoft.com/office/officeart/2005/8/layout/list1"/>
    <dgm:cxn modelId="{8C396EFA-7F43-473A-9E92-7AE268680761}" type="presOf" srcId="{FC530766-2160-4E2B-A808-99F5B4C9AD53}" destId="{E79EBEAF-B192-475C-830B-257B36FC422B}" srcOrd="0" destOrd="0" presId="urn:microsoft.com/office/officeart/2005/8/layout/list1"/>
    <dgm:cxn modelId="{37A1ECFB-258B-45CB-B447-78F5400F7A08}" srcId="{5D80C4F9-137D-44FF-8E8B-32CFEECD79E5}" destId="{91024319-2C2A-4A3B-8350-2359C8266689}" srcOrd="0" destOrd="0" parTransId="{01F3F7C5-9002-4760-BB77-E3C54AD48759}" sibTransId="{23F6F13A-4423-4E6E-8D62-16B9AF2CF722}"/>
    <dgm:cxn modelId="{2AFF1C65-3C01-4D35-82F2-2686B1BD275E}" type="presParOf" srcId="{0EE82F1C-3F49-4D58-BF4F-A29EAE2427D2}" destId="{1067B85E-608B-480A-A6B7-8C0242AEBD4D}" srcOrd="0" destOrd="0" presId="urn:microsoft.com/office/officeart/2005/8/layout/list1"/>
    <dgm:cxn modelId="{67C0092A-14A0-434C-9FFE-26891C95FCBE}" type="presParOf" srcId="{1067B85E-608B-480A-A6B7-8C0242AEBD4D}" destId="{DACA3AAB-A90F-4839-A851-88BA69B73603}" srcOrd="0" destOrd="0" presId="urn:microsoft.com/office/officeart/2005/8/layout/list1"/>
    <dgm:cxn modelId="{FF70B5CA-623A-4DE9-8A44-EAF3AF8CD1A3}" type="presParOf" srcId="{1067B85E-608B-480A-A6B7-8C0242AEBD4D}" destId="{B594597C-8604-4CBF-BCE1-08234AF5924D}" srcOrd="1" destOrd="0" presId="urn:microsoft.com/office/officeart/2005/8/layout/list1"/>
    <dgm:cxn modelId="{4FC3AC5E-4438-47A2-8224-60D96B802523}" type="presParOf" srcId="{0EE82F1C-3F49-4D58-BF4F-A29EAE2427D2}" destId="{2826AA82-718F-4A00-96E1-9AC0377814F6}" srcOrd="1" destOrd="0" presId="urn:microsoft.com/office/officeart/2005/8/layout/list1"/>
    <dgm:cxn modelId="{6283ACE3-0E21-4D1D-A1C5-4095F1D35D05}" type="presParOf" srcId="{0EE82F1C-3F49-4D58-BF4F-A29EAE2427D2}" destId="{08148772-0F3A-4712-9C41-153F189C8524}" srcOrd="2" destOrd="0" presId="urn:microsoft.com/office/officeart/2005/8/layout/list1"/>
    <dgm:cxn modelId="{8792BDF4-16E9-433A-9EBC-C9776AF345DB}" type="presParOf" srcId="{0EE82F1C-3F49-4D58-BF4F-A29EAE2427D2}" destId="{F96C56C2-E990-4DCA-9EA2-B5410FCEA209}" srcOrd="3" destOrd="0" presId="urn:microsoft.com/office/officeart/2005/8/layout/list1"/>
    <dgm:cxn modelId="{BA2EE12A-AFFB-497D-B298-3F5DE8907F31}" type="presParOf" srcId="{0EE82F1C-3F49-4D58-BF4F-A29EAE2427D2}" destId="{01EB4F36-D285-4252-9013-18989DD7B9EB}" srcOrd="4" destOrd="0" presId="urn:microsoft.com/office/officeart/2005/8/layout/list1"/>
    <dgm:cxn modelId="{DB956837-86C8-4F5C-BB26-E51F8898C23F}" type="presParOf" srcId="{01EB4F36-D285-4252-9013-18989DD7B9EB}" destId="{25E5C862-2242-4D3E-9168-611299895E84}" srcOrd="0" destOrd="0" presId="urn:microsoft.com/office/officeart/2005/8/layout/list1"/>
    <dgm:cxn modelId="{63E69262-8921-4EA8-A75B-A808FFAEA9CA}" type="presParOf" srcId="{01EB4F36-D285-4252-9013-18989DD7B9EB}" destId="{8262B916-BFCD-49DA-8B80-23CB66841F33}" srcOrd="1" destOrd="0" presId="urn:microsoft.com/office/officeart/2005/8/layout/list1"/>
    <dgm:cxn modelId="{C968C04F-FE1C-46A9-A10F-4563CEBF0FD7}" type="presParOf" srcId="{0EE82F1C-3F49-4D58-BF4F-A29EAE2427D2}" destId="{6D04F71D-20FA-48FD-9428-0C95A5F3F4DC}" srcOrd="5" destOrd="0" presId="urn:microsoft.com/office/officeart/2005/8/layout/list1"/>
    <dgm:cxn modelId="{08A026CC-0A3A-4CBA-AB40-21DDBB8E7CAD}" type="presParOf" srcId="{0EE82F1C-3F49-4D58-BF4F-A29EAE2427D2}" destId="{BF5214A7-B4CF-411C-AB44-3239C14EB9F8}" srcOrd="6" destOrd="0" presId="urn:microsoft.com/office/officeart/2005/8/layout/list1"/>
    <dgm:cxn modelId="{2BA7BF68-35B7-47E6-BFCC-A666F9F7A4FA}" type="presParOf" srcId="{0EE82F1C-3F49-4D58-BF4F-A29EAE2427D2}" destId="{CE2727A5-B587-4A20-A02B-2279706087B7}" srcOrd="7" destOrd="0" presId="urn:microsoft.com/office/officeart/2005/8/layout/list1"/>
    <dgm:cxn modelId="{DE1C7F3B-B8E9-44E1-A11E-13273C65A40B}" type="presParOf" srcId="{0EE82F1C-3F49-4D58-BF4F-A29EAE2427D2}" destId="{7BBA67A1-2814-450E-A36E-7A05EE8EE963}" srcOrd="8" destOrd="0" presId="urn:microsoft.com/office/officeart/2005/8/layout/list1"/>
    <dgm:cxn modelId="{C0F9308B-9326-411D-B9EB-8707F8E15702}" type="presParOf" srcId="{7BBA67A1-2814-450E-A36E-7A05EE8EE963}" destId="{4ADE2CD7-DC2A-4888-8602-5E0280DD3239}" srcOrd="0" destOrd="0" presId="urn:microsoft.com/office/officeart/2005/8/layout/list1"/>
    <dgm:cxn modelId="{5ECAE454-F7AF-473E-A7B0-FBB14D7A97FE}" type="presParOf" srcId="{7BBA67A1-2814-450E-A36E-7A05EE8EE963}" destId="{B7C8A8E2-95AD-4DC1-899E-8F3B830F39FF}" srcOrd="1" destOrd="0" presId="urn:microsoft.com/office/officeart/2005/8/layout/list1"/>
    <dgm:cxn modelId="{3FE1FAB3-2D19-4894-82D3-C6FAFBA07C72}" type="presParOf" srcId="{0EE82F1C-3F49-4D58-BF4F-A29EAE2427D2}" destId="{043AA663-685C-4973-8EA2-03417C7A5DAA}" srcOrd="9" destOrd="0" presId="urn:microsoft.com/office/officeart/2005/8/layout/list1"/>
    <dgm:cxn modelId="{E63EFCED-42C4-4DB6-9910-0C7E00A71CA2}" type="presParOf" srcId="{0EE82F1C-3F49-4D58-BF4F-A29EAE2427D2}" destId="{E79EBEAF-B192-475C-830B-257B36FC422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659012-83CC-45EF-AFF7-8A14F27964CF}">
      <dsp:nvSpPr>
        <dsp:cNvPr id="0" name=""/>
        <dsp:cNvSpPr/>
      </dsp:nvSpPr>
      <dsp:spPr>
        <a:xfrm>
          <a:off x="1902499" y="580209"/>
          <a:ext cx="3880140" cy="3880140"/>
        </a:xfrm>
        <a:prstGeom prst="blockArc">
          <a:avLst>
            <a:gd name="adj1" fmla="val 10800000"/>
            <a:gd name="adj2" fmla="val 16200000"/>
            <a:gd name="adj3" fmla="val 4640"/>
          </a:avLst>
        </a:prstGeom>
        <a:solidFill>
          <a:schemeClr val="accent6">
            <a:shade val="90000"/>
            <a:hueOff val="306979"/>
            <a:satOff val="-12503"/>
            <a:lumOff val="1895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02D2AF-7F6C-47A2-ABA9-7C5B903FA252}">
      <dsp:nvSpPr>
        <dsp:cNvPr id="0" name=""/>
        <dsp:cNvSpPr/>
      </dsp:nvSpPr>
      <dsp:spPr>
        <a:xfrm>
          <a:off x="1902499" y="580209"/>
          <a:ext cx="3880140" cy="3880140"/>
        </a:xfrm>
        <a:prstGeom prst="blockArc">
          <a:avLst>
            <a:gd name="adj1" fmla="val 5400000"/>
            <a:gd name="adj2" fmla="val 10800000"/>
            <a:gd name="adj3" fmla="val 4640"/>
          </a:avLst>
        </a:prstGeom>
        <a:solidFill>
          <a:schemeClr val="accent6">
            <a:shade val="90000"/>
            <a:hueOff val="613958"/>
            <a:satOff val="-25006"/>
            <a:lumOff val="3790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441858-89D3-4B50-ABF6-673CB3B7AEAF}">
      <dsp:nvSpPr>
        <dsp:cNvPr id="0" name=""/>
        <dsp:cNvSpPr/>
      </dsp:nvSpPr>
      <dsp:spPr>
        <a:xfrm>
          <a:off x="2000494" y="582745"/>
          <a:ext cx="3880140" cy="3880140"/>
        </a:xfrm>
        <a:prstGeom prst="blockArc">
          <a:avLst>
            <a:gd name="adj1" fmla="val 21553678"/>
            <a:gd name="adj2" fmla="val 5577848"/>
            <a:gd name="adj3" fmla="val 4640"/>
          </a:avLst>
        </a:prstGeom>
        <a:solidFill>
          <a:schemeClr val="accent6">
            <a:shade val="90000"/>
            <a:hueOff val="306979"/>
            <a:satOff val="-12503"/>
            <a:lumOff val="1895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78B8A6-7E04-428D-8285-FF6AF0F3D7BB}">
      <dsp:nvSpPr>
        <dsp:cNvPr id="0" name=""/>
        <dsp:cNvSpPr/>
      </dsp:nvSpPr>
      <dsp:spPr>
        <a:xfrm>
          <a:off x="2000433" y="577677"/>
          <a:ext cx="3880140" cy="3880140"/>
        </a:xfrm>
        <a:prstGeom prst="blockArc">
          <a:avLst>
            <a:gd name="adj1" fmla="val 16022264"/>
            <a:gd name="adj2" fmla="val 21562871"/>
            <a:gd name="adj3" fmla="val 4640"/>
          </a:avLst>
        </a:prstGeom>
        <a:solidFill>
          <a:schemeClr val="accent6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0233E5-64B8-4472-AC0E-B788BD72D4CB}">
      <dsp:nvSpPr>
        <dsp:cNvPr id="0" name=""/>
        <dsp:cNvSpPr/>
      </dsp:nvSpPr>
      <dsp:spPr>
        <a:xfrm>
          <a:off x="2949607" y="1627317"/>
          <a:ext cx="1785924" cy="1785924"/>
        </a:xfrm>
        <a:prstGeom prst="ellipse">
          <a:avLst/>
        </a:prstGeom>
        <a:solidFill>
          <a:schemeClr val="accent6">
            <a:shade val="6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600" kern="1200"/>
            <a:t>ISO 22000</a:t>
          </a:r>
        </a:p>
      </dsp:txBody>
      <dsp:txXfrm>
        <a:off x="3211150" y="1888860"/>
        <a:ext cx="1262838" cy="1262838"/>
      </dsp:txXfrm>
    </dsp:sp>
    <dsp:sp modelId="{E194AAAA-CAEB-403F-8F3F-488979842A60}">
      <dsp:nvSpPr>
        <dsp:cNvPr id="0" name=""/>
        <dsp:cNvSpPr/>
      </dsp:nvSpPr>
      <dsp:spPr>
        <a:xfrm>
          <a:off x="2942470" y="141"/>
          <a:ext cx="1800199" cy="1250147"/>
        </a:xfrm>
        <a:prstGeom prst="ellipse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Système de management</a:t>
          </a:r>
        </a:p>
      </dsp:txBody>
      <dsp:txXfrm>
        <a:off x="3206103" y="183221"/>
        <a:ext cx="1272933" cy="883987"/>
      </dsp:txXfrm>
    </dsp:sp>
    <dsp:sp modelId="{577362C3-8822-48DD-A2FD-9A5DC4AEC39F}">
      <dsp:nvSpPr>
        <dsp:cNvPr id="0" name=""/>
        <dsp:cNvSpPr/>
      </dsp:nvSpPr>
      <dsp:spPr>
        <a:xfrm>
          <a:off x="4800442" y="1872207"/>
          <a:ext cx="2070031" cy="1250147"/>
        </a:xfrm>
        <a:prstGeom prst="ellipse">
          <a:avLst/>
        </a:prstGeom>
        <a:solidFill>
          <a:schemeClr val="accent6">
            <a:shade val="50000"/>
            <a:hueOff val="297622"/>
            <a:satOff val="-13386"/>
            <a:lumOff val="23235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Reconnaissance internationale</a:t>
          </a:r>
        </a:p>
      </dsp:txBody>
      <dsp:txXfrm>
        <a:off x="5103591" y="2055287"/>
        <a:ext cx="1463733" cy="883987"/>
      </dsp:txXfrm>
    </dsp:sp>
    <dsp:sp modelId="{262CCA46-844B-4523-8911-7509F86F38E0}">
      <dsp:nvSpPr>
        <dsp:cNvPr id="0" name=""/>
        <dsp:cNvSpPr/>
      </dsp:nvSpPr>
      <dsp:spPr>
        <a:xfrm>
          <a:off x="2915360" y="3790271"/>
          <a:ext cx="1854418" cy="1250147"/>
        </a:xfrm>
        <a:prstGeom prst="ellipse">
          <a:avLst/>
        </a:prstGeom>
        <a:solidFill>
          <a:schemeClr val="accent6">
            <a:shade val="50000"/>
            <a:hueOff val="595245"/>
            <a:satOff val="-26772"/>
            <a:lumOff val="4647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Sécurité des Aliments</a:t>
          </a:r>
        </a:p>
      </dsp:txBody>
      <dsp:txXfrm>
        <a:off x="3186933" y="3973351"/>
        <a:ext cx="1311272" cy="883987"/>
      </dsp:txXfrm>
    </dsp:sp>
    <dsp:sp modelId="{2C97A7C4-B60F-4924-B8A3-ED3E769860DA}">
      <dsp:nvSpPr>
        <dsp:cNvPr id="0" name=""/>
        <dsp:cNvSpPr/>
      </dsp:nvSpPr>
      <dsp:spPr>
        <a:xfrm>
          <a:off x="1076221" y="1895206"/>
          <a:ext cx="1742568" cy="1250147"/>
        </a:xfrm>
        <a:prstGeom prst="ellipse">
          <a:avLst/>
        </a:prstGeom>
        <a:solidFill>
          <a:schemeClr val="accent6">
            <a:shade val="50000"/>
            <a:hueOff val="297622"/>
            <a:satOff val="-13386"/>
            <a:lumOff val="23235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Audits par un organisme tiers</a:t>
          </a:r>
        </a:p>
      </dsp:txBody>
      <dsp:txXfrm>
        <a:off x="1331414" y="2078286"/>
        <a:ext cx="1232182" cy="8839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4CF8A7-0EB6-4684-B2BB-96E7476DB0BE}">
      <dsp:nvSpPr>
        <dsp:cNvPr id="0" name=""/>
        <dsp:cNvSpPr/>
      </dsp:nvSpPr>
      <dsp:spPr>
        <a:xfrm>
          <a:off x="0" y="347933"/>
          <a:ext cx="6922051" cy="1918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7228" tIns="437388" rIns="537228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100" kern="1200" dirty="0">
              <a:solidFill>
                <a:srgbClr val="002060"/>
              </a:solidFill>
            </a:rPr>
            <a:t>Propreté individuelle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100" kern="1200" dirty="0">
              <a:solidFill>
                <a:srgbClr val="002060"/>
              </a:solidFill>
            </a:rPr>
            <a:t>Propreté de l’environnement : dépôt et camion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100" kern="1200" dirty="0">
              <a:solidFill>
                <a:srgbClr val="002060"/>
              </a:solidFill>
            </a:rPr>
            <a:t>Manipulation des produits avec précautions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100" kern="1200" dirty="0">
              <a:solidFill>
                <a:srgbClr val="002060"/>
              </a:solidFill>
            </a:rPr>
            <a:t>Utilisation d’un découpe film / « </a:t>
          </a:r>
          <a:r>
            <a:rPr lang="fr-FR" sz="2100" i="1" kern="1200" dirty="0">
              <a:solidFill>
                <a:srgbClr val="002060"/>
              </a:solidFill>
            </a:rPr>
            <a:t>bec de canard »</a:t>
          </a:r>
        </a:p>
      </dsp:txBody>
      <dsp:txXfrm>
        <a:off x="0" y="347933"/>
        <a:ext cx="6922051" cy="1918350"/>
      </dsp:txXfrm>
    </dsp:sp>
    <dsp:sp modelId="{9082A787-8A6B-46FB-8862-227CEF120EC6}">
      <dsp:nvSpPr>
        <dsp:cNvPr id="0" name=""/>
        <dsp:cNvSpPr/>
      </dsp:nvSpPr>
      <dsp:spPr>
        <a:xfrm>
          <a:off x="346102" y="37973"/>
          <a:ext cx="4845435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3146" tIns="0" rIns="183146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100" kern="1200" dirty="0"/>
            <a:t>Consignes simples</a:t>
          </a:r>
        </a:p>
      </dsp:txBody>
      <dsp:txXfrm>
        <a:off x="376364" y="68235"/>
        <a:ext cx="4784911" cy="5593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C9719D-A644-45E3-ABDB-4E597DD7576D}">
      <dsp:nvSpPr>
        <dsp:cNvPr id="0" name=""/>
        <dsp:cNvSpPr/>
      </dsp:nvSpPr>
      <dsp:spPr>
        <a:xfrm>
          <a:off x="4196871" y="1294195"/>
          <a:ext cx="1470609" cy="140681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Retours</a:t>
          </a:r>
        </a:p>
      </dsp:txBody>
      <dsp:txXfrm>
        <a:off x="4412237" y="1500218"/>
        <a:ext cx="1039877" cy="994764"/>
      </dsp:txXfrm>
    </dsp:sp>
    <dsp:sp modelId="{BC7A1A99-C351-4A6B-B950-E49746F4210E}">
      <dsp:nvSpPr>
        <dsp:cNvPr id="0" name=""/>
        <dsp:cNvSpPr/>
      </dsp:nvSpPr>
      <dsp:spPr>
        <a:xfrm rot="10800000" flipH="1">
          <a:off x="3168352" y="4211174"/>
          <a:ext cx="668691" cy="357865"/>
        </a:xfrm>
        <a:prstGeom prst="rightArrow">
          <a:avLst>
            <a:gd name="adj1" fmla="val 60000"/>
            <a:gd name="adj2" fmla="val 50000"/>
          </a:avLst>
        </a:prstGeom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8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300" kern="1200" dirty="0"/>
        </a:p>
      </dsp:txBody>
      <dsp:txXfrm rot="10800000">
        <a:off x="3168352" y="4282747"/>
        <a:ext cx="561332" cy="214719"/>
      </dsp:txXfrm>
    </dsp:sp>
    <dsp:sp modelId="{F5F6415C-BA3D-439D-8D33-8C311DBAC4DF}">
      <dsp:nvSpPr>
        <dsp:cNvPr id="0" name=""/>
        <dsp:cNvSpPr/>
      </dsp:nvSpPr>
      <dsp:spPr>
        <a:xfrm>
          <a:off x="2846367" y="0"/>
          <a:ext cx="1520757" cy="1520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Réception</a:t>
          </a:r>
        </a:p>
      </dsp:txBody>
      <dsp:txXfrm>
        <a:off x="3069077" y="222710"/>
        <a:ext cx="1075337" cy="1075337"/>
      </dsp:txXfrm>
    </dsp:sp>
    <dsp:sp modelId="{BE4EA8FE-0F0F-40AF-B354-6D5CAAE467DF}">
      <dsp:nvSpPr>
        <dsp:cNvPr id="0" name=""/>
        <dsp:cNvSpPr/>
      </dsp:nvSpPr>
      <dsp:spPr>
        <a:xfrm rot="5961167" flipH="1">
          <a:off x="4562787" y="2788200"/>
          <a:ext cx="520356" cy="413646"/>
        </a:xfrm>
        <a:prstGeom prst="rightArrow">
          <a:avLst>
            <a:gd name="adj1" fmla="val 60000"/>
            <a:gd name="adj2" fmla="val 50000"/>
          </a:avLst>
        </a:prstGeom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8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300" kern="1200"/>
        </a:p>
      </dsp:txBody>
      <dsp:txXfrm rot="10800000">
        <a:off x="4614751" y="2932151"/>
        <a:ext cx="396262" cy="248188"/>
      </dsp:txXfrm>
    </dsp:sp>
    <dsp:sp modelId="{844492AC-8AED-41F2-B1F9-37B407854C46}">
      <dsp:nvSpPr>
        <dsp:cNvPr id="0" name=""/>
        <dsp:cNvSpPr/>
      </dsp:nvSpPr>
      <dsp:spPr>
        <a:xfrm>
          <a:off x="3816419" y="3192077"/>
          <a:ext cx="1528741" cy="1520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Livraison</a:t>
          </a:r>
        </a:p>
      </dsp:txBody>
      <dsp:txXfrm>
        <a:off x="4040298" y="3414787"/>
        <a:ext cx="1080983" cy="1075337"/>
      </dsp:txXfrm>
    </dsp:sp>
    <dsp:sp modelId="{C22555EE-DD25-47EA-A4A8-5F278C86C96E}">
      <dsp:nvSpPr>
        <dsp:cNvPr id="0" name=""/>
        <dsp:cNvSpPr/>
      </dsp:nvSpPr>
      <dsp:spPr>
        <a:xfrm rot="2628605">
          <a:off x="1512290" y="1981560"/>
          <a:ext cx="325754" cy="4414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300" kern="1200" dirty="0"/>
        </a:p>
      </dsp:txBody>
      <dsp:txXfrm rot="10800000">
        <a:off x="1525892" y="2036014"/>
        <a:ext cx="228028" cy="264841"/>
      </dsp:txXfrm>
    </dsp:sp>
    <dsp:sp modelId="{C1683445-1397-4F28-A4D2-D0BD0438F4F7}">
      <dsp:nvSpPr>
        <dsp:cNvPr id="0" name=""/>
        <dsp:cNvSpPr/>
      </dsp:nvSpPr>
      <dsp:spPr>
        <a:xfrm>
          <a:off x="1645754" y="3263589"/>
          <a:ext cx="1520757" cy="1520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Chargement Déchargement</a:t>
          </a:r>
        </a:p>
      </dsp:txBody>
      <dsp:txXfrm>
        <a:off x="1868464" y="3486299"/>
        <a:ext cx="1075337" cy="1075337"/>
      </dsp:txXfrm>
    </dsp:sp>
    <dsp:sp modelId="{B0232692-6F42-446B-B610-E4D621E99F2F}">
      <dsp:nvSpPr>
        <dsp:cNvPr id="0" name=""/>
        <dsp:cNvSpPr/>
      </dsp:nvSpPr>
      <dsp:spPr>
        <a:xfrm rot="14016080" flipH="1">
          <a:off x="1710221" y="2846340"/>
          <a:ext cx="560913" cy="413646"/>
        </a:xfrm>
        <a:prstGeom prst="rightArrow">
          <a:avLst>
            <a:gd name="adj1" fmla="val 60000"/>
            <a:gd name="adj2" fmla="val 50000"/>
          </a:avLst>
        </a:prstGeom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08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300" kern="1200"/>
        </a:p>
      </dsp:txBody>
      <dsp:txXfrm rot="10800000">
        <a:off x="1735449" y="2879127"/>
        <a:ext cx="436819" cy="248188"/>
      </dsp:txXfrm>
    </dsp:sp>
    <dsp:sp modelId="{2AEB92F9-B6C1-4D75-9ED9-A760816EE6F0}">
      <dsp:nvSpPr>
        <dsp:cNvPr id="0" name=""/>
        <dsp:cNvSpPr/>
      </dsp:nvSpPr>
      <dsp:spPr>
        <a:xfrm>
          <a:off x="1112506" y="1235925"/>
          <a:ext cx="1520757" cy="15207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Entreposage</a:t>
          </a:r>
        </a:p>
      </dsp:txBody>
      <dsp:txXfrm>
        <a:off x="1335216" y="1458635"/>
        <a:ext cx="1075337" cy="107533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4CF8A7-0EB6-4684-B2BB-96E7476DB0BE}">
      <dsp:nvSpPr>
        <dsp:cNvPr id="0" name=""/>
        <dsp:cNvSpPr/>
      </dsp:nvSpPr>
      <dsp:spPr>
        <a:xfrm>
          <a:off x="0" y="217326"/>
          <a:ext cx="7402496" cy="8158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4516" tIns="291592" rIns="574516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Pas de livraison sans moyen frigorifique adapté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/>
            <a:t>Fait pas une personne de la logistique</a:t>
          </a:r>
          <a:endParaRPr lang="fr-FR" sz="1400" kern="1200" dirty="0"/>
        </a:p>
      </dsp:txBody>
      <dsp:txXfrm>
        <a:off x="0" y="217326"/>
        <a:ext cx="7402496" cy="815850"/>
      </dsp:txXfrm>
    </dsp:sp>
    <dsp:sp modelId="{9082A787-8A6B-46FB-8862-227CEF120EC6}">
      <dsp:nvSpPr>
        <dsp:cNvPr id="0" name=""/>
        <dsp:cNvSpPr/>
      </dsp:nvSpPr>
      <dsp:spPr>
        <a:xfrm>
          <a:off x="370124" y="26181"/>
          <a:ext cx="5181747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5858" tIns="0" rIns="195858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/>
            <a:t>Dépannage client</a:t>
          </a:r>
        </a:p>
      </dsp:txBody>
      <dsp:txXfrm>
        <a:off x="390299" y="46356"/>
        <a:ext cx="5141397" cy="372930"/>
      </dsp:txXfrm>
    </dsp:sp>
    <dsp:sp modelId="{426EA078-943C-435C-96F9-A2CA142C5697}">
      <dsp:nvSpPr>
        <dsp:cNvPr id="0" name=""/>
        <dsp:cNvSpPr/>
      </dsp:nvSpPr>
      <dsp:spPr>
        <a:xfrm>
          <a:off x="0" y="1330911"/>
          <a:ext cx="7402496" cy="14552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4516" tIns="291592" rIns="574516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Les éléments de traçabilité sont indispensables, sans eux, une réclamation ne peut pas être traitée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Les reprises de marchandise doivent être limitées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/>
            <a:t>Les viandes et poissons et crustacés frais et fumés, les œufs, les glaces et les viandes gachés surgelées seront détruites si repris</a:t>
          </a:r>
          <a:endParaRPr lang="fr-FR" sz="1400" kern="1200" dirty="0"/>
        </a:p>
      </dsp:txBody>
      <dsp:txXfrm>
        <a:off x="0" y="1330911"/>
        <a:ext cx="7402496" cy="1455299"/>
      </dsp:txXfrm>
    </dsp:sp>
    <dsp:sp modelId="{3AAA1495-615F-4B2D-9E0F-A3AB958C4822}">
      <dsp:nvSpPr>
        <dsp:cNvPr id="0" name=""/>
        <dsp:cNvSpPr/>
      </dsp:nvSpPr>
      <dsp:spPr>
        <a:xfrm>
          <a:off x="370124" y="1124271"/>
          <a:ext cx="5181747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5858" tIns="0" rIns="195858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Réclamation qualité</a:t>
          </a:r>
        </a:p>
      </dsp:txBody>
      <dsp:txXfrm>
        <a:off x="390299" y="1144446"/>
        <a:ext cx="5141397" cy="372930"/>
      </dsp:txXfrm>
    </dsp:sp>
    <dsp:sp modelId="{F1F98796-9BF3-468E-8627-61D26EC73A00}">
      <dsp:nvSpPr>
        <dsp:cNvPr id="0" name=""/>
        <dsp:cNvSpPr/>
      </dsp:nvSpPr>
      <dsp:spPr>
        <a:xfrm>
          <a:off x="0" y="3068450"/>
          <a:ext cx="7402496" cy="793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4516" tIns="291592" rIns="574516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/>
            <a:t>Lors d’un rappel de denrées alimentaires, l’ensemble des clients concernés doivent être contactés rapidement</a:t>
          </a:r>
        </a:p>
      </dsp:txBody>
      <dsp:txXfrm>
        <a:off x="0" y="3068450"/>
        <a:ext cx="7402496" cy="793800"/>
      </dsp:txXfrm>
    </dsp:sp>
    <dsp:sp modelId="{DE1BA95E-860C-4899-B8D9-1F145A48D2EC}">
      <dsp:nvSpPr>
        <dsp:cNvPr id="0" name=""/>
        <dsp:cNvSpPr/>
      </dsp:nvSpPr>
      <dsp:spPr>
        <a:xfrm>
          <a:off x="370124" y="2861810"/>
          <a:ext cx="5181747" cy="413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5858" tIns="0" rIns="195858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Rappel de denrées</a:t>
          </a:r>
        </a:p>
      </dsp:txBody>
      <dsp:txXfrm>
        <a:off x="390299" y="2881985"/>
        <a:ext cx="5141397" cy="37293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148772-0F3A-4712-9C41-153F189C8524}">
      <dsp:nvSpPr>
        <dsp:cNvPr id="0" name=""/>
        <dsp:cNvSpPr/>
      </dsp:nvSpPr>
      <dsp:spPr>
        <a:xfrm>
          <a:off x="0" y="160090"/>
          <a:ext cx="5400600" cy="16159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47" tIns="562356" rIns="41914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600" kern="1200" dirty="0"/>
            <a:t>Objectif: Assurer que tout est mis en œuvre pour garantir la sécurité des aliments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600" kern="1200" dirty="0"/>
            <a:t>Comment: Des audits annuels sont réalisés par un organisme tiers pour vérifier le respect de la norme</a:t>
          </a:r>
        </a:p>
      </dsp:txBody>
      <dsp:txXfrm>
        <a:off x="0" y="160090"/>
        <a:ext cx="5400600" cy="1615949"/>
      </dsp:txXfrm>
    </dsp:sp>
    <dsp:sp modelId="{B594597C-8604-4CBF-BCE1-08234AF5924D}">
      <dsp:nvSpPr>
        <dsp:cNvPr id="0" name=""/>
        <dsp:cNvSpPr/>
      </dsp:nvSpPr>
      <dsp:spPr>
        <a:xfrm>
          <a:off x="190965" y="0"/>
          <a:ext cx="4762346" cy="4860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891" tIns="0" rIns="142891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1- Certification ISO 22000</a:t>
          </a:r>
        </a:p>
      </dsp:txBody>
      <dsp:txXfrm>
        <a:off x="214690" y="23725"/>
        <a:ext cx="4714896" cy="438553"/>
      </dsp:txXfrm>
    </dsp:sp>
    <dsp:sp modelId="{BF5214A7-B4CF-411C-AB44-3239C14EB9F8}">
      <dsp:nvSpPr>
        <dsp:cNvPr id="0" name=""/>
        <dsp:cNvSpPr/>
      </dsp:nvSpPr>
      <dsp:spPr>
        <a:xfrm>
          <a:off x="0" y="1964561"/>
          <a:ext cx="5400600" cy="112691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47" tIns="562356" rIns="41914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600" kern="1200" dirty="0"/>
            <a:t>Tenue propre, plaies pansées, lavages des mains, respect de plans de nettoyage, …</a:t>
          </a:r>
        </a:p>
      </dsp:txBody>
      <dsp:txXfrm>
        <a:off x="0" y="1964561"/>
        <a:ext cx="5400600" cy="1126912"/>
      </dsp:txXfrm>
    </dsp:sp>
    <dsp:sp modelId="{8262B916-BFCD-49DA-8B80-23CB66841F33}">
      <dsp:nvSpPr>
        <dsp:cNvPr id="0" name=""/>
        <dsp:cNvSpPr/>
      </dsp:nvSpPr>
      <dsp:spPr>
        <a:xfrm>
          <a:off x="270030" y="1877078"/>
          <a:ext cx="4614531" cy="4860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891" tIns="0" rIns="142891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2 -  Les règles de base d’hygiène</a:t>
          </a:r>
        </a:p>
      </dsp:txBody>
      <dsp:txXfrm>
        <a:off x="293755" y="1900803"/>
        <a:ext cx="4567081" cy="438553"/>
      </dsp:txXfrm>
    </dsp:sp>
    <dsp:sp modelId="{E79EBEAF-B192-475C-830B-257B36FC422B}">
      <dsp:nvSpPr>
        <dsp:cNvPr id="0" name=""/>
        <dsp:cNvSpPr/>
      </dsp:nvSpPr>
      <dsp:spPr>
        <a:xfrm>
          <a:off x="0" y="3324756"/>
          <a:ext cx="5400600" cy="16159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47" tIns="562356" rIns="419147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600" kern="1200" dirty="0"/>
            <a:t>Zone de prolifération des microbes : 3° à 65°C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600" kern="1200" dirty="0"/>
            <a:t>Des contrôles température à différentes étapes de cheminement des produits, de la réception jusqu’à la livraison</a:t>
          </a:r>
        </a:p>
      </dsp:txBody>
      <dsp:txXfrm>
        <a:off x="0" y="3324756"/>
        <a:ext cx="5400600" cy="1615949"/>
      </dsp:txXfrm>
    </dsp:sp>
    <dsp:sp modelId="{B7C8A8E2-95AD-4DC1-899E-8F3B830F39FF}">
      <dsp:nvSpPr>
        <dsp:cNvPr id="0" name=""/>
        <dsp:cNvSpPr/>
      </dsp:nvSpPr>
      <dsp:spPr>
        <a:xfrm>
          <a:off x="270030" y="3237273"/>
          <a:ext cx="4761817" cy="48600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891" tIns="0" rIns="142891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3 – Respect de la chaîne du froid</a:t>
          </a:r>
        </a:p>
      </dsp:txBody>
      <dsp:txXfrm>
        <a:off x="293755" y="3260998"/>
        <a:ext cx="4714367" cy="4385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97" tIns="45098" rIns="90197" bIns="45098" numCol="1" anchor="t" anchorCtr="0" compatLnSpc="1">
            <a:prstTxWarp prst="textNoShape">
              <a:avLst/>
            </a:prstTxWarp>
          </a:bodyPr>
          <a:lstStyle>
            <a:lvl1pPr algn="l" defTabSz="901700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9083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97" tIns="45098" rIns="90197" bIns="45098" numCol="1" anchor="t" anchorCtr="0" compatLnSpc="1">
            <a:prstTxWarp prst="textNoShape">
              <a:avLst/>
            </a:prstTxWarp>
          </a:bodyPr>
          <a:lstStyle>
            <a:lvl1pPr algn="r" defTabSz="901700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6875"/>
            <a:ext cx="289083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97" tIns="45098" rIns="90197" bIns="45098" numCol="1" anchor="b" anchorCtr="0" compatLnSpc="1">
            <a:prstTxWarp prst="textNoShape">
              <a:avLst/>
            </a:prstTxWarp>
          </a:bodyPr>
          <a:lstStyle>
            <a:lvl1pPr algn="l" defTabSz="901700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286875"/>
            <a:ext cx="289083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97" tIns="45098" rIns="90197" bIns="45098" numCol="1" anchor="b" anchorCtr="0" compatLnSpc="1">
            <a:prstTxWarp prst="textNoShape">
              <a:avLst/>
            </a:prstTxWarp>
          </a:bodyPr>
          <a:lstStyle>
            <a:lvl1pPr algn="r" defTabSz="901700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1658513C-FD0B-43B4-B8F4-4C633220198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408912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97" tIns="45098" rIns="90197" bIns="45098" numCol="1" anchor="t" anchorCtr="0" compatLnSpc="1">
            <a:prstTxWarp prst="textNoShape">
              <a:avLst/>
            </a:prstTxWarp>
          </a:bodyPr>
          <a:lstStyle>
            <a:lvl1pPr algn="l" defTabSz="901700">
              <a:defRPr sz="1200">
                <a:solidFill>
                  <a:schemeClr val="tx1"/>
                </a:solidFill>
                <a:effectLst/>
                <a:latin typeface="Times" panose="02020603050405020304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9083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97" tIns="45098" rIns="90197" bIns="45098" numCol="1" anchor="t" anchorCtr="0" compatLnSpc="1">
            <a:prstTxWarp prst="textNoShape">
              <a:avLst/>
            </a:prstTxWarp>
          </a:bodyPr>
          <a:lstStyle>
            <a:lvl1pPr algn="r" defTabSz="901700">
              <a:defRPr sz="1200">
                <a:solidFill>
                  <a:schemeClr val="tx1"/>
                </a:solidFill>
                <a:effectLst/>
                <a:latin typeface="Times" panose="02020603050405020304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0" y="731838"/>
            <a:ext cx="4891088" cy="36687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643438"/>
            <a:ext cx="4891088" cy="440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97" tIns="45098" rIns="90197" bIns="450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6875"/>
            <a:ext cx="289083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97" tIns="45098" rIns="90197" bIns="45098" numCol="1" anchor="b" anchorCtr="0" compatLnSpc="1">
            <a:prstTxWarp prst="textNoShape">
              <a:avLst/>
            </a:prstTxWarp>
          </a:bodyPr>
          <a:lstStyle>
            <a:lvl1pPr algn="l" defTabSz="901700">
              <a:defRPr sz="1200">
                <a:solidFill>
                  <a:schemeClr val="tx1"/>
                </a:solidFill>
                <a:effectLst/>
                <a:latin typeface="Times" panose="02020603050405020304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286875"/>
            <a:ext cx="289083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197" tIns="45098" rIns="90197" bIns="45098" numCol="1" anchor="b" anchorCtr="0" compatLnSpc="1">
            <a:prstTxWarp prst="textNoShape">
              <a:avLst/>
            </a:prstTxWarp>
          </a:bodyPr>
          <a:lstStyle>
            <a:lvl1pPr algn="r" defTabSz="901700">
              <a:defRPr sz="1200">
                <a:solidFill>
                  <a:schemeClr val="tx1"/>
                </a:solidFill>
                <a:effectLst/>
                <a:latin typeface="Times" panose="02020603050405020304" pitchFamily="18" charset="0"/>
              </a:defRPr>
            </a:lvl1pPr>
          </a:lstStyle>
          <a:p>
            <a:pPr>
              <a:defRPr/>
            </a:pPr>
            <a:fld id="{C23A1851-E1AC-437E-A55E-8250B7D40A2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923054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01700">
              <a:defRPr sz="44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 marL="742950" indent="-285750" defTabSz="901700">
              <a:defRPr sz="4400">
                <a:solidFill>
                  <a:schemeClr val="bg1"/>
                </a:solidFill>
                <a:latin typeface="Arial Narrow" panose="020B0606020202030204" pitchFamily="34" charset="0"/>
              </a:defRPr>
            </a:lvl2pPr>
            <a:lvl3pPr marL="1143000" indent="-228600" defTabSz="901700">
              <a:defRPr sz="4400">
                <a:solidFill>
                  <a:schemeClr val="bg1"/>
                </a:solidFill>
                <a:latin typeface="Arial Narrow" panose="020B0606020202030204" pitchFamily="34" charset="0"/>
              </a:defRPr>
            </a:lvl3pPr>
            <a:lvl4pPr marL="1600200" indent="-228600" defTabSz="901700">
              <a:defRPr sz="4400">
                <a:solidFill>
                  <a:schemeClr val="bg1"/>
                </a:solidFill>
                <a:latin typeface="Arial Narrow" panose="020B0606020202030204" pitchFamily="34" charset="0"/>
              </a:defRPr>
            </a:lvl4pPr>
            <a:lvl5pPr marL="2057400" indent="-228600" defTabSz="901700">
              <a:defRPr sz="4400">
                <a:solidFill>
                  <a:schemeClr val="bg1"/>
                </a:solidFill>
                <a:latin typeface="Arial Narrow" panose="020B0606020202030204" pitchFamily="34" charset="0"/>
              </a:defRPr>
            </a:lvl5pPr>
            <a:lvl6pPr marL="25146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 Narrow" panose="020B0606020202030204" pitchFamily="34" charset="0"/>
              </a:defRPr>
            </a:lvl6pPr>
            <a:lvl7pPr marL="29718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 Narrow" panose="020B0606020202030204" pitchFamily="34" charset="0"/>
              </a:defRPr>
            </a:lvl7pPr>
            <a:lvl8pPr marL="34290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 Narrow" panose="020B0606020202030204" pitchFamily="34" charset="0"/>
              </a:defRPr>
            </a:lvl8pPr>
            <a:lvl9pPr marL="38862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Arial Narrow" panose="020B0606020202030204" pitchFamily="34" charset="0"/>
              </a:defRPr>
            </a:lvl9pPr>
          </a:lstStyle>
          <a:p>
            <a:fld id="{8CFEDBBD-0020-4A15-95CF-8F0B8F81C2FF}" type="slidenum">
              <a:rPr lang="fr-FR" altLang="fr-FR" sz="1200" smtClean="0">
                <a:solidFill>
                  <a:schemeClr val="tx1"/>
                </a:solidFill>
                <a:latin typeface="Times" panose="02020603050405020304" pitchFamily="18" charset="0"/>
              </a:rPr>
              <a:pPr/>
              <a:t>1</a:t>
            </a:fld>
            <a:endParaRPr lang="fr-FR" altLang="fr-FR" sz="1200">
              <a:solidFill>
                <a:schemeClr val="tx1"/>
              </a:solidFill>
              <a:latin typeface="Times" panose="02020603050405020304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814463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A1851-E1AC-437E-A55E-8250B7D40A28}" type="slidenum">
              <a:rPr lang="fr-FR" altLang="fr-FR" smtClean="0"/>
              <a:pPr>
                <a:defRPr/>
              </a:pPr>
              <a:t>3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35103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/>
              <a:t>Système de management</a:t>
            </a:r>
            <a:r>
              <a:rPr lang="fr-FR" b="0" dirty="0"/>
              <a:t>: Exigences sur la communication, l’amélioration continue, formation </a:t>
            </a:r>
            <a:r>
              <a:rPr lang="fr-FR" b="0" dirty="0" err="1"/>
              <a:t>etc</a:t>
            </a:r>
            <a:endParaRPr lang="fr-FR" b="0" dirty="0"/>
          </a:p>
          <a:p>
            <a:r>
              <a:rPr lang="fr-FR" b="1" dirty="0"/>
              <a:t>Reconnaissance</a:t>
            </a:r>
            <a:r>
              <a:rPr lang="fr-FR" b="1" baseline="0" dirty="0"/>
              <a:t> internationale: </a:t>
            </a:r>
            <a:r>
              <a:rPr lang="fr-FR" baseline="0" dirty="0"/>
              <a:t>Certification ISO garantissant aux parties prenantes le respect des exigences d’une norme internationale</a:t>
            </a:r>
          </a:p>
          <a:p>
            <a:r>
              <a:rPr lang="fr-FR" b="1" baseline="0" dirty="0"/>
              <a:t>Sécurité des aliments</a:t>
            </a:r>
            <a:r>
              <a:rPr lang="fr-FR" baseline="0" dirty="0"/>
              <a:t>: Norme centrée sur la sécurité des aliments </a:t>
            </a:r>
          </a:p>
          <a:p>
            <a:r>
              <a:rPr lang="fr-FR" b="1" baseline="0" dirty="0"/>
              <a:t>Audits: </a:t>
            </a:r>
            <a:r>
              <a:rPr lang="fr-FR" baseline="0" dirty="0"/>
              <a:t>Audits annuels effectués un échantillon de sites par un organisme de certification accrédité (Bureau Veritas) pour garantir l’indépendance et la pertinence 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A1851-E1AC-437E-A55E-8250B7D40A28}" type="slidenum">
              <a:rPr lang="fr-FR" altLang="fr-FR" smtClean="0"/>
              <a:pPr>
                <a:defRPr/>
              </a:pPr>
              <a:t>4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191418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l" rtl="0"/>
            <a:r>
              <a:rPr lang="fr-FR" dirty="0"/>
              <a:t>Garantir la sécurité des aliments au client</a:t>
            </a:r>
          </a:p>
          <a:p>
            <a:pPr lvl="0" algn="l" rtl="0"/>
            <a:r>
              <a:rPr lang="fr-FR" dirty="0"/>
              <a:t>Fournir des produits sûrs pour le consommateur</a:t>
            </a:r>
          </a:p>
          <a:p>
            <a:pPr lvl="0" algn="l" rtl="0"/>
            <a:r>
              <a:rPr lang="fr-FR" dirty="0"/>
              <a:t>Répondre aux exigences légales et réglementaires en matière de SDA</a:t>
            </a:r>
          </a:p>
          <a:p>
            <a:pPr defTabSz="929853"/>
            <a:r>
              <a:rPr lang="fr-FR" dirty="0"/>
              <a:t>Valeur sûre et argumentaire pour aider à la vente</a:t>
            </a:r>
          </a:p>
          <a:p>
            <a:pPr lvl="0" rtl="0"/>
            <a:r>
              <a:rPr lang="fr-FR" sz="1600" dirty="0"/>
              <a:t>Finalités ISO 22000 </a:t>
            </a:r>
          </a:p>
          <a:p>
            <a:pPr lvl="1" algn="l" rtl="0"/>
            <a:r>
              <a:rPr lang="fr-FR" sz="1600" dirty="0"/>
              <a:t>Garantir la sécurité des aliments au client</a:t>
            </a:r>
          </a:p>
          <a:p>
            <a:pPr lvl="1" algn="l" rtl="0"/>
            <a:r>
              <a:rPr lang="fr-FR" sz="1600" dirty="0"/>
              <a:t>Fournir des produits sûrs pour le consommateur</a:t>
            </a:r>
          </a:p>
          <a:p>
            <a:pPr lvl="1" algn="l" rtl="0"/>
            <a:r>
              <a:rPr lang="fr-FR" sz="1600" dirty="0"/>
              <a:t>Répondre aux exigences légales et réglementaires en matière de SDA</a:t>
            </a:r>
          </a:p>
          <a:p>
            <a:pPr lvl="0" rtl="0"/>
            <a:r>
              <a:rPr lang="fr-FR" sz="1600" dirty="0"/>
              <a:t>→ Renforcement de la confiance client </a:t>
            </a:r>
          </a:p>
          <a:p>
            <a:pPr lvl="1" rtl="0"/>
            <a:r>
              <a:rPr lang="fr-FR" sz="1600" dirty="0"/>
              <a:t>Valeur sûre et argumentaire pour aider à la vente</a:t>
            </a:r>
          </a:p>
          <a:p>
            <a:pPr lvl="0" rtl="0"/>
            <a:r>
              <a:rPr lang="fr-FR" sz="1600" dirty="0"/>
              <a:t>→ Renforcement de la confiance vis-à-vis des autorités</a:t>
            </a:r>
          </a:p>
          <a:p>
            <a:pPr lvl="0" rtl="0"/>
            <a:r>
              <a:rPr lang="fr-FR" sz="1600" dirty="0"/>
              <a:t>Tout en gardant une démarche d’amélioration continue</a:t>
            </a:r>
          </a:p>
          <a:p>
            <a:pPr lvl="0" algn="l" rtl="0"/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A1851-E1AC-437E-A55E-8250B7D40A28}" type="slidenum">
              <a:rPr lang="fr-FR" altLang="fr-FR" smtClean="0"/>
              <a:pPr>
                <a:defRPr/>
              </a:pPr>
              <a:t>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398274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A1851-E1AC-437E-A55E-8250B7D40A28}" type="slidenum">
              <a:rPr lang="fr-FR" altLang="fr-FR" smtClean="0"/>
              <a:pPr>
                <a:defRPr/>
              </a:pPr>
              <a:t>6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275101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Expliction sur</a:t>
            </a:r>
            <a:r>
              <a:rPr lang="fr-FR" baseline="0"/>
              <a:t> les limites de température et leur raison (spécifités produits, exigences règlementaires etc)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A1851-E1AC-437E-A55E-8250B7D40A28}" type="slidenum">
              <a:rPr lang="fr-FR" altLang="fr-FR" smtClean="0"/>
              <a:pPr>
                <a:defRPr/>
              </a:pPr>
              <a:t>9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212962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ct val="20000"/>
              </a:spcBef>
              <a:buSzTx/>
              <a:buFontTx/>
              <a:buNone/>
            </a:pPr>
            <a:r>
              <a:rPr lang="fr-FR" altLang="fr-FR" dirty="0">
                <a:latin typeface="Arial Narrow" panose="020B0606020202030204" pitchFamily="34" charset="0"/>
                <a:sym typeface="Wingdings" panose="05000000000000000000" pitchFamily="2" charset="2"/>
              </a:rPr>
              <a:t>Surveillance de plusieurs Points critique à toutes étapes</a:t>
            </a:r>
          </a:p>
          <a:p>
            <a:pPr>
              <a:lnSpc>
                <a:spcPct val="100000"/>
              </a:lnSpc>
              <a:spcBef>
                <a:spcPct val="20000"/>
              </a:spcBef>
              <a:buSzTx/>
              <a:buFontTx/>
              <a:buChar char="-"/>
            </a:pPr>
            <a:r>
              <a:rPr lang="fr-FR" altLang="fr-FR" dirty="0">
                <a:latin typeface="Arial Narrow" panose="020B0606020202030204" pitchFamily="34" charset="0"/>
                <a:sym typeface="Wingdings" panose="05000000000000000000" pitchFamily="2" charset="2"/>
              </a:rPr>
              <a:t>Contrôle à réception</a:t>
            </a:r>
          </a:p>
          <a:p>
            <a:pPr>
              <a:lnSpc>
                <a:spcPct val="100000"/>
              </a:lnSpc>
              <a:spcBef>
                <a:spcPct val="20000"/>
              </a:spcBef>
              <a:buSzTx/>
              <a:buFontTx/>
              <a:buChar char="-"/>
            </a:pPr>
            <a:r>
              <a:rPr lang="fr-FR" altLang="fr-FR" dirty="0">
                <a:latin typeface="Arial Narrow" panose="020B0606020202030204" pitchFamily="34" charset="0"/>
                <a:sym typeface="Wingdings" panose="05000000000000000000" pitchFamily="2" charset="2"/>
              </a:rPr>
              <a:t>Stockage</a:t>
            </a:r>
          </a:p>
          <a:p>
            <a:pPr>
              <a:lnSpc>
                <a:spcPct val="100000"/>
              </a:lnSpc>
              <a:spcBef>
                <a:spcPct val="20000"/>
              </a:spcBef>
              <a:buSzTx/>
              <a:buFontTx/>
              <a:buChar char="-"/>
            </a:pPr>
            <a:r>
              <a:rPr lang="fr-FR" altLang="fr-FR" i="1" dirty="0">
                <a:latin typeface="Arial Narrow" panose="020B0606020202030204" pitchFamily="34" charset="0"/>
                <a:sym typeface="Wingdings" panose="05000000000000000000" pitchFamily="2" charset="2"/>
              </a:rPr>
              <a:t>Navette</a:t>
            </a:r>
          </a:p>
          <a:p>
            <a:pPr>
              <a:lnSpc>
                <a:spcPct val="100000"/>
              </a:lnSpc>
              <a:spcBef>
                <a:spcPct val="20000"/>
              </a:spcBef>
              <a:buSzTx/>
              <a:buFontTx/>
              <a:buChar char="-"/>
            </a:pPr>
            <a:r>
              <a:rPr lang="fr-FR" altLang="fr-FR" i="1" dirty="0">
                <a:latin typeface="Arial Narrow" panose="020B0606020202030204" pitchFamily="34" charset="0"/>
                <a:sym typeface="Wingdings" panose="05000000000000000000" pitchFamily="2" charset="2"/>
              </a:rPr>
              <a:t>Livraison</a:t>
            </a:r>
          </a:p>
          <a:p>
            <a:pPr>
              <a:lnSpc>
                <a:spcPct val="100000"/>
              </a:lnSpc>
              <a:spcBef>
                <a:spcPct val="20000"/>
              </a:spcBef>
              <a:buSzTx/>
              <a:buFontTx/>
              <a:buChar char="-"/>
            </a:pPr>
            <a:r>
              <a:rPr lang="fr-FR" altLang="fr-FR" i="1" dirty="0">
                <a:latin typeface="Arial Narrow" panose="020B0606020202030204" pitchFamily="34" charset="0"/>
                <a:sym typeface="Wingdings" panose="05000000000000000000" pitchFamily="2" charset="2"/>
              </a:rPr>
              <a:t>Retour</a:t>
            </a:r>
          </a:p>
          <a:p>
            <a:pPr>
              <a:lnSpc>
                <a:spcPct val="100000"/>
              </a:lnSpc>
              <a:spcBef>
                <a:spcPct val="20000"/>
              </a:spcBef>
              <a:buSzTx/>
              <a:buFontTx/>
              <a:buChar char="-"/>
            </a:pPr>
            <a:r>
              <a:rPr lang="fr-FR" altLang="fr-FR" i="1" dirty="0">
                <a:latin typeface="Arial Narrow" panose="020B0606020202030204" pitchFamily="34" charset="0"/>
                <a:sym typeface="Wingdings" panose="05000000000000000000" pitchFamily="2" charset="2"/>
              </a:rPr>
              <a:t>Intégrité des emballages</a:t>
            </a:r>
            <a:endParaRPr lang="fr-FR" altLang="fr-FR" i="1" dirty="0">
              <a:latin typeface="Arial Narrow" panose="020B0606020202030204" pitchFamily="34" charset="0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A1851-E1AC-437E-A55E-8250B7D40A28}" type="slidenum">
              <a:rPr lang="fr-FR" altLang="fr-FR" smtClean="0"/>
              <a:pPr>
                <a:defRPr/>
              </a:pPr>
              <a:t>10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44627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Dépannage client: Aucun produit,</a:t>
            </a:r>
            <a:r>
              <a:rPr lang="fr-FR" baseline="0"/>
              <a:t> même non alimentaire, ne peut être livré par la force de vente</a:t>
            </a:r>
          </a:p>
          <a:p>
            <a:endParaRPr lang="fr-FR" baseline="0"/>
          </a:p>
          <a:p>
            <a:r>
              <a:rPr lang="fr-FR" baseline="0"/>
              <a:t>Réclatation: Traçabilité = Dénomination précise du produit + date de péremption + n° de lot</a:t>
            </a:r>
          </a:p>
          <a:p>
            <a:endParaRPr lang="fr-FR" baseline="0"/>
          </a:p>
          <a:p>
            <a:r>
              <a:rPr lang="fr-FR" baseline="0"/>
              <a:t>Rappel: Ne pas oublier les clients internes (commandes par les collaborateurs Sysco)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A1851-E1AC-437E-A55E-8250B7D40A28}" type="slidenum">
              <a:rPr lang="fr-FR" altLang="fr-FR" smtClean="0"/>
              <a:pPr>
                <a:defRPr/>
              </a:pPr>
              <a:t>11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4040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3A1851-E1AC-437E-A55E-8250B7D40A28}" type="slidenum">
              <a:rPr lang="fr-FR" altLang="fr-FR" smtClean="0"/>
              <a:pPr>
                <a:defRPr/>
              </a:pPr>
              <a:t>14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20576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pPr>
              <a:defRPr/>
            </a:pPr>
            <a:fld id="{5D63FA04-EDE7-40B1-8B3A-F5031F06555B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pPr>
              <a:defRPr/>
            </a:pPr>
            <a:fld id="{DDF3E885-C33E-4804-B993-0C7B913F2941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930226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7021425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3364687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60553483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6955472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37478981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83368221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8C8770-EBFE-471D-9B66-E65F585F978D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44FBBD-515C-46EF-956E-15FE56E8E737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544403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61D473-F872-4882-8362-C0D3085A6FE1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DD5D25-0F71-4436-B82E-48F76E0C7F3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46577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pPr>
              <a:defRPr/>
            </a:pPr>
            <a:fld id="{DE59EF05-04E0-4619-AA37-763B5A5EFE19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pPr>
              <a:defRPr/>
            </a:pPr>
            <a:fld id="{4F23907E-64FE-4B06-B328-C24198DBFA31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78434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2655AB-CAFE-4DDA-B77A-D81968AED91F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pPr>
              <a:defRPr/>
            </a:pPr>
            <a:fld id="{5C682E66-DF19-443A-9E0C-75EA408283AD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6105025"/>
            <a:ext cx="1224383" cy="656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503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863A54-0969-45F2-9B05-D6BE33CBD551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309CE5-2A45-4507-86B3-9E5B6D16B3F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85485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C8FFEC-1973-488A-BB10-EB84EC70DF62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CFDE2A-8D65-4031-85E3-65B38122587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185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03B59A-8FA6-47C1-BC86-DBEC7D887B0A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485BD8-8764-4B79-B16A-7076C2694821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45789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817456-D225-4A80-A905-690CCF33FDFC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B5D885-A010-4D28-8D93-C9CF1DF794DF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73837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3C175D1-CCFC-4B5C-946B-5F269CD38BE0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DE6B8A-DA99-4D52-B6BD-A1C9D00EDE4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17735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FD0714-8A2A-4CB0-8CD1-BBB43488C599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37888E-87DB-41C7-94FA-CC2F3776447E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44901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F2BF1723-943A-4469-B919-E8CDAE1A0B34}" type="datetimeFigureOut">
              <a:rPr lang="en-US" smtClean="0"/>
              <a:pPr>
                <a:defRPr/>
              </a:pPr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8B39EFF0-2F05-4C49-96D0-CD905CA39594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86034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  <p:sldLayoutId id="2147483775" r:id="rId12"/>
    <p:sldLayoutId id="2147483776" r:id="rId13"/>
    <p:sldLayoutId id="2147483777" r:id="rId14"/>
    <p:sldLayoutId id="2147483778" r:id="rId15"/>
    <p:sldLayoutId id="2147483779" r:id="rId16"/>
    <p:sldLayoutId id="2147483780" r:id="rId17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1.jp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12.jpg"/><Relationship Id="rId9" Type="http://schemas.microsoft.com/office/2007/relationships/diagramDrawing" Target="../diagrams/drawing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ysco.sharepoint.com/:v:/s/sysfr_iso22000/EQh5uYJk0w1Ml_HbbK49dDUBharsBpuYyTTfOX8SLHRlgQ?e=gSkoG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sysco.sharepoint.com/:v:/s/sysfr_iso22000/EbcjDER-SgVMrYTHTU9RX5kBj8--bq5liyRKhaa6Osy2vQ?e=BD7JyW" TargetMode="External"/><Relationship Id="rId4" Type="http://schemas.openxmlformats.org/officeDocument/2006/relationships/hyperlink" Target="file:///\\Bk-lt-fs06\bfdi\Commun\QUALITE%20-%20Equipe%20IT\Formation\Int&#233;gration%20Nouvel%20arrivant\Bases%20formations%202018\Videos\M1%20Microbiologie.mp4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sysco.sharepoint.com/:v:/s/sysfr_iso22000/ESa5u_SSnhZMnTMWuNMvLIwBQJChC_BHbctEki0oCEPxCw?e=beohAL" TargetMode="External"/><Relationship Id="rId3" Type="http://schemas.openxmlformats.org/officeDocument/2006/relationships/diagramLayout" Target="../diagrams/layout2.xml"/><Relationship Id="rId7" Type="http://schemas.openxmlformats.org/officeDocument/2006/relationships/hyperlink" Target="file:///\\Bk-lt-fs06\bfdi\Commun\QUALITE%20-%20Equipe%20IT\Formation\Int&#233;gration%20Nouvel%20arrivant\Bases%20formations%202018\Videos\M2%20Hygi&#232;ne.mp4" TargetMode="Externa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png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altLang="fr-FR"/>
              <a:t>	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564096" y="2603354"/>
            <a:ext cx="8015808" cy="3273918"/>
          </a:xfrm>
        </p:spPr>
        <p:txBody>
          <a:bodyPr rtlCol="0">
            <a:normAutofit fontScale="92500" lnSpcReduction="20000"/>
          </a:bodyPr>
          <a:lstStyle/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FR" alt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Formation Sécurité des Aliments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endParaRPr lang="fr-FR" altLang="fr-F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FR" altLang="fr-FR" sz="3600" b="1" i="1" dirty="0">
                <a:solidFill>
                  <a:srgbClr val="002060"/>
                </a:solidFill>
              </a:rPr>
              <a:t>COMMERCE 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FR" altLang="fr-FR" sz="3600" b="1" i="1" dirty="0">
                <a:solidFill>
                  <a:srgbClr val="002060"/>
                </a:solidFill>
              </a:rPr>
              <a:t>et FONCTIONS SUPPORTS</a:t>
            </a: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endParaRPr lang="fr-FR" altLang="fr-FR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fr-FR" altLang="fr-FR" sz="3600" b="1" dirty="0"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  <a:endParaRPr lang="fr-FR" alt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DAF0B-94DD-4979-8D66-EC1CCE91F6CC}" type="slidenum">
              <a:rPr lang="fr-FR" altLang="fr-FR"/>
              <a:pPr>
                <a:defRPr/>
              </a:pPr>
              <a:t>1</a:t>
            </a:fld>
            <a:endParaRPr lang="fr-FR" alt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692696"/>
            <a:ext cx="2160240" cy="115793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B5D885-A010-4D28-8D93-C9CF1DF794DF}" type="slidenum">
              <a:rPr lang="fr-FR" altLang="fr-FR" smtClean="0"/>
              <a:pPr>
                <a:defRPr/>
              </a:pPr>
              <a:t>10</a:t>
            </a:fld>
            <a:endParaRPr lang="fr-FR" altLang="fr-FR"/>
          </a:p>
        </p:txBody>
      </p:sp>
      <p:sp>
        <p:nvSpPr>
          <p:cNvPr id="5" name="ZoneTexte 4"/>
          <p:cNvSpPr txBox="1"/>
          <p:nvPr/>
        </p:nvSpPr>
        <p:spPr>
          <a:xfrm>
            <a:off x="1907704" y="1118853"/>
            <a:ext cx="23056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rgbClr val="002060"/>
                </a:solidFill>
              </a:rPr>
              <a:t>Contrôles températures </a:t>
            </a:r>
            <a:r>
              <a:rPr lang="fr-FR" sz="1200" dirty="0">
                <a:solidFill>
                  <a:srgbClr val="002060"/>
                </a:solidFill>
              </a:rPr>
              <a:t>à réception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002060"/>
                </a:solidFill>
              </a:rPr>
              <a:t>Limitation du </a:t>
            </a:r>
            <a:r>
              <a:rPr lang="fr-FR" sz="1200" b="1" dirty="0">
                <a:solidFill>
                  <a:srgbClr val="002060"/>
                </a:solidFill>
              </a:rPr>
              <a:t>temps de transit </a:t>
            </a:r>
            <a:r>
              <a:rPr lang="fr-FR" sz="1200" dirty="0">
                <a:solidFill>
                  <a:srgbClr val="002060"/>
                </a:solidFill>
              </a:rPr>
              <a:t>sur les quais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45786" y="2677618"/>
            <a:ext cx="18121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rgbClr val="002060"/>
                </a:solidFill>
              </a:rPr>
              <a:t>Maintenir les portes des chambres et des quais fermées </a:t>
            </a:r>
            <a:r>
              <a:rPr lang="fr-FR" sz="1200" dirty="0">
                <a:solidFill>
                  <a:srgbClr val="002060"/>
                </a:solidFill>
              </a:rPr>
              <a:t>le plus souvent possible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rgbClr val="002060"/>
                </a:solidFill>
              </a:rPr>
              <a:t>Contrôler régulièrement la température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09"/>
          <a:stretch/>
        </p:blipFill>
        <p:spPr>
          <a:xfrm>
            <a:off x="827584" y="4387981"/>
            <a:ext cx="923484" cy="892786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5364088" y="5951431"/>
            <a:ext cx="21952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rgbClr val="002060"/>
                </a:solidFill>
              </a:rPr>
              <a:t>Toute livraison réalisée par un chauffeur formé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rgbClr val="002060"/>
                </a:solidFill>
              </a:rPr>
              <a:t>Dépose sauvage interdite</a:t>
            </a: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2675" y="3140968"/>
            <a:ext cx="1298972" cy="1247013"/>
          </a:xfrm>
          <a:prstGeom prst="rect">
            <a:avLst/>
          </a:prstGeom>
        </p:spPr>
      </p:pic>
      <p:sp>
        <p:nvSpPr>
          <p:cNvPr id="11" name="Rectangle à coins arrondis 10"/>
          <p:cNvSpPr/>
          <p:nvPr/>
        </p:nvSpPr>
        <p:spPr>
          <a:xfrm>
            <a:off x="1907704" y="122121"/>
            <a:ext cx="7076542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Chaîne du froid</a:t>
            </a:r>
          </a:p>
        </p:txBody>
      </p:sp>
      <p:graphicFrame>
        <p:nvGraphicFramePr>
          <p:cNvPr id="13" name="Diagramme 12"/>
          <p:cNvGraphicFramePr/>
          <p:nvPr>
            <p:extLst>
              <p:ext uri="{D42A27DB-BD31-4B8C-83A1-F6EECF244321}">
                <p14:modId xmlns:p14="http://schemas.microsoft.com/office/powerpoint/2010/main" val="770379891"/>
              </p:ext>
            </p:extLst>
          </p:nvPr>
        </p:nvGraphicFramePr>
        <p:xfrm>
          <a:off x="1148412" y="1059783"/>
          <a:ext cx="6919935" cy="52388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6" name="Flèche droite 4"/>
          <p:cNvSpPr/>
          <p:nvPr/>
        </p:nvSpPr>
        <p:spPr>
          <a:xfrm rot="8878365">
            <a:off x="3397613" y="1783049"/>
            <a:ext cx="227168" cy="43039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1400" kern="1200"/>
          </a:p>
        </p:txBody>
      </p:sp>
      <p:grpSp>
        <p:nvGrpSpPr>
          <p:cNvPr id="17" name="Groupe 16"/>
          <p:cNvGrpSpPr/>
          <p:nvPr/>
        </p:nvGrpSpPr>
        <p:grpSpPr>
          <a:xfrm rot="10800000">
            <a:off x="3852674" y="2773879"/>
            <a:ext cx="1511413" cy="367088"/>
            <a:chOff x="3168352" y="4211174"/>
            <a:chExt cx="668691" cy="357865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grpSpPr>
        <p:sp>
          <p:nvSpPr>
            <p:cNvPr id="20" name="Flèche droite 19"/>
            <p:cNvSpPr/>
            <p:nvPr/>
          </p:nvSpPr>
          <p:spPr>
            <a:xfrm rot="10800000" flipH="1">
              <a:off x="3168352" y="4211174"/>
              <a:ext cx="668691" cy="357865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Flèche droite 4"/>
            <p:cNvSpPr/>
            <p:nvPr/>
          </p:nvSpPr>
          <p:spPr>
            <a:xfrm rot="21600000">
              <a:off x="3168352" y="4282747"/>
              <a:ext cx="561332" cy="21471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300" kern="1200" dirty="0"/>
            </a:p>
          </p:txBody>
        </p:sp>
      </p:grpSp>
      <p:grpSp>
        <p:nvGrpSpPr>
          <p:cNvPr id="22" name="Groupe 21"/>
          <p:cNvGrpSpPr/>
          <p:nvPr/>
        </p:nvGrpSpPr>
        <p:grpSpPr>
          <a:xfrm rot="13618504">
            <a:off x="3543511" y="1980749"/>
            <a:ext cx="413646" cy="520356"/>
            <a:chOff x="4616142" y="2734845"/>
            <a:chExt cx="413646" cy="520356"/>
          </a:xfrm>
        </p:grpSpPr>
        <p:sp>
          <p:nvSpPr>
            <p:cNvPr id="23" name="Flèche droite 22"/>
            <p:cNvSpPr/>
            <p:nvPr/>
          </p:nvSpPr>
          <p:spPr>
            <a:xfrm rot="5961167" flipH="1">
              <a:off x="4562787" y="2788200"/>
              <a:ext cx="520356" cy="413646"/>
            </a:xfrm>
            <a:prstGeom prst="rightArrow">
              <a:avLst>
                <a:gd name="adj1" fmla="val 60000"/>
                <a:gd name="adj2" fmla="val 50000"/>
              </a:avLst>
            </a:prstGeom>
            <a:gradFill flip="none" rotWithShape="0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0800000" scaled="1"/>
              <a:tileRect/>
            </a:gradFill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Flèche droite 4"/>
            <p:cNvSpPr/>
            <p:nvPr/>
          </p:nvSpPr>
          <p:spPr>
            <a:xfrm rot="16761167">
              <a:off x="4614751" y="2932151"/>
              <a:ext cx="396262" cy="24818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300" kern="1200"/>
            </a:p>
          </p:txBody>
        </p:sp>
      </p:grpSp>
      <p:sp>
        <p:nvSpPr>
          <p:cNvPr id="18" name="ZoneTexte 17"/>
          <p:cNvSpPr txBox="1"/>
          <p:nvPr/>
        </p:nvSpPr>
        <p:spPr>
          <a:xfrm>
            <a:off x="6789003" y="2677618"/>
            <a:ext cx="21952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b="1" dirty="0">
                <a:solidFill>
                  <a:srgbClr val="002060"/>
                </a:solidFill>
              </a:rPr>
              <a:t>Contrôle des retours</a:t>
            </a:r>
          </a:p>
        </p:txBody>
      </p:sp>
    </p:spTree>
    <p:extLst>
      <p:ext uri="{BB962C8B-B14F-4D97-AF65-F5344CB8AC3E}">
        <p14:creationId xmlns:p14="http://schemas.microsoft.com/office/powerpoint/2010/main" val="3708764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A05697-1BEA-491E-8801-3E1CD4780DD9}" type="slidenum">
              <a:rPr lang="fr-FR" altLang="fr-FR"/>
              <a:pPr>
                <a:defRPr/>
              </a:pPr>
              <a:t>11</a:t>
            </a:fld>
            <a:endParaRPr lang="fr-FR" altLang="fr-FR"/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2876506090"/>
              </p:ext>
            </p:extLst>
          </p:nvPr>
        </p:nvGraphicFramePr>
        <p:xfrm>
          <a:off x="1284304" y="1340768"/>
          <a:ext cx="7402496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Rectangle à coins arrondis 11"/>
          <p:cNvSpPr/>
          <p:nvPr/>
        </p:nvSpPr>
        <p:spPr>
          <a:xfrm>
            <a:off x="1907704" y="0"/>
            <a:ext cx="7236296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Règles spécifiques</a:t>
            </a:r>
          </a:p>
        </p:txBody>
      </p:sp>
    </p:spTree>
    <p:extLst>
      <p:ext uri="{BB962C8B-B14F-4D97-AF65-F5344CB8AC3E}">
        <p14:creationId xmlns:p14="http://schemas.microsoft.com/office/powerpoint/2010/main" val="28510585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F50FEC-C431-446C-A3BC-BE0E71F81390}" type="slidenum">
              <a:rPr lang="fr-FR" altLang="fr-FR"/>
              <a:pPr>
                <a:defRPr/>
              </a:pPr>
              <a:t>12</a:t>
            </a:fld>
            <a:endParaRPr lang="fr-FR" altLang="fr-FR"/>
          </a:p>
        </p:txBody>
      </p:sp>
      <p:sp>
        <p:nvSpPr>
          <p:cNvPr id="6" name="Rectangle à coins arrondis 5"/>
          <p:cNvSpPr/>
          <p:nvPr/>
        </p:nvSpPr>
        <p:spPr>
          <a:xfrm>
            <a:off x="1907704" y="0"/>
            <a:ext cx="7236296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Questionnaire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981200" y="1905000"/>
            <a:ext cx="5638800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82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altLang="fr-FR" sz="3600" i="1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Merci de compléter le questionnaire</a:t>
            </a:r>
          </a:p>
          <a:p>
            <a:pPr algn="ctr">
              <a:spcBef>
                <a:spcPct val="50000"/>
              </a:spcBef>
              <a:defRPr/>
            </a:pPr>
            <a:r>
              <a:rPr lang="fr-FR" altLang="fr-FR" sz="3600" i="1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de signer la feuille de présence à cette formation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2B709F-B2DC-4237-B3E5-794A79A47F11}" type="slidenum">
              <a:rPr lang="fr-FR" altLang="fr-FR"/>
              <a:pPr>
                <a:defRPr/>
              </a:pPr>
              <a:t>13</a:t>
            </a:fld>
            <a:endParaRPr lang="fr-FR" altLang="fr-FR"/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1907704" y="2780928"/>
            <a:ext cx="5638800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82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altLang="fr-FR" i="1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Merci pour votre participation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0" y="20446"/>
            <a:ext cx="913710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82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altLang="fr-FR" sz="3600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Essentiel ISO 22000</a:t>
            </a:r>
          </a:p>
          <a:p>
            <a:pPr algn="ctr">
              <a:spcBef>
                <a:spcPts val="0"/>
              </a:spcBef>
              <a:defRPr/>
            </a:pPr>
            <a:r>
              <a:rPr lang="fr-FR" altLang="fr-FR" sz="2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Equipes commerciales</a:t>
            </a:r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700595776"/>
              </p:ext>
            </p:extLst>
          </p:nvPr>
        </p:nvGraphicFramePr>
        <p:xfrm>
          <a:off x="827584" y="1117748"/>
          <a:ext cx="540060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8"/>
          <a:srcRect r="50471"/>
          <a:stretch/>
        </p:blipFill>
        <p:spPr>
          <a:xfrm>
            <a:off x="6683314" y="1358705"/>
            <a:ext cx="2209166" cy="2634326"/>
          </a:xfrm>
          <a:prstGeom prst="rect">
            <a:avLst/>
          </a:prstGeom>
        </p:spPr>
      </p:pic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6479704" y="797893"/>
            <a:ext cx="266429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82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altLang="fr-FR" sz="1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T°C limites acceptées des réception des produits</a:t>
            </a:r>
            <a:endParaRPr lang="fr-FR" altLang="fr-FR" sz="1050" i="1" dirty="0">
              <a:solidFill>
                <a:schemeClr val="accent6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8"/>
          <a:srcRect l="49826"/>
          <a:stretch/>
        </p:blipFill>
        <p:spPr>
          <a:xfrm>
            <a:off x="6669144" y="4016425"/>
            <a:ext cx="2230142" cy="2589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8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92442F-6FF5-46EB-B3C3-A20B82038F44}" type="slidenum">
              <a:rPr lang="fr-FR" altLang="fr-FR"/>
              <a:pPr>
                <a:defRPr/>
              </a:pPr>
              <a:t>2</a:t>
            </a:fld>
            <a:endParaRPr lang="fr-FR" altLang="fr-FR"/>
          </a:p>
        </p:txBody>
      </p:sp>
      <p:sp>
        <p:nvSpPr>
          <p:cNvPr id="2" name="Rectangle à coins arrondis 1"/>
          <p:cNvSpPr/>
          <p:nvPr/>
        </p:nvSpPr>
        <p:spPr>
          <a:xfrm>
            <a:off x="1907704" y="1628800"/>
            <a:ext cx="6984776" cy="309634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indent="-742950">
              <a:buAutoNum type="arabicPeriod"/>
            </a:pPr>
            <a:r>
              <a:rPr lang="fr-FR" sz="2800">
                <a:latin typeface="Arial" panose="020B0604020202020204" pitchFamily="34" charset="0"/>
                <a:cs typeface="Arial" panose="020B0604020202020204" pitchFamily="34" charset="0"/>
              </a:rPr>
              <a:t>Base générale</a:t>
            </a:r>
          </a:p>
          <a:p>
            <a:pPr marL="742950" indent="-742950">
              <a:buAutoNum type="arabicPeriod"/>
            </a:pPr>
            <a:r>
              <a:rPr lang="fr-FR" sz="2800">
                <a:latin typeface="Arial" panose="020B0604020202020204" pitchFamily="34" charset="0"/>
                <a:cs typeface="Arial" panose="020B0604020202020204" pitchFamily="34" charset="0"/>
              </a:rPr>
              <a:t>La certification ISO 22000</a:t>
            </a:r>
          </a:p>
          <a:p>
            <a:pPr marL="742950" indent="-742950">
              <a:buAutoNum type="arabicPeriod"/>
            </a:pPr>
            <a:r>
              <a:rPr lang="fr-FR" sz="2800">
                <a:latin typeface="Arial" panose="020B0604020202020204" pitchFamily="34" charset="0"/>
                <a:cs typeface="Arial" panose="020B0604020202020204" pitchFamily="34" charset="0"/>
              </a:rPr>
              <a:t>Hygiène</a:t>
            </a:r>
          </a:p>
          <a:p>
            <a:pPr marL="742950" indent="-742950">
              <a:buAutoNum type="arabicPeriod"/>
            </a:pPr>
            <a:r>
              <a:rPr lang="fr-FR" sz="2800">
                <a:latin typeface="Arial" panose="020B0604020202020204" pitchFamily="34" charset="0"/>
                <a:cs typeface="Arial" panose="020B0604020202020204" pitchFamily="34" charset="0"/>
              </a:rPr>
              <a:t>Chaîne du froid</a:t>
            </a:r>
          </a:p>
          <a:p>
            <a:pPr marL="742950" indent="-742950">
              <a:buAutoNum type="arabicPeriod"/>
            </a:pPr>
            <a:r>
              <a:rPr lang="fr-FR" sz="2800">
                <a:latin typeface="Arial" panose="020B0604020202020204" pitchFamily="34" charset="0"/>
                <a:cs typeface="Arial" panose="020B0604020202020204" pitchFamily="34" charset="0"/>
              </a:rPr>
              <a:t>Contrôles spécifiques au service</a:t>
            </a:r>
          </a:p>
          <a:p>
            <a:pPr marL="742950" indent="-742950">
              <a:buAutoNum type="arabicPeriod"/>
            </a:pPr>
            <a:r>
              <a:rPr lang="fr-FR" sz="2800">
                <a:latin typeface="Arial" panose="020B0604020202020204" pitchFamily="34" charset="0"/>
                <a:cs typeface="Arial" panose="020B0604020202020204" pitchFamily="34" charset="0"/>
              </a:rPr>
              <a:t>Questionnaire</a:t>
            </a:r>
          </a:p>
        </p:txBody>
      </p:sp>
      <p:sp>
        <p:nvSpPr>
          <p:cNvPr id="18" name="Rectangle à coins arrondis 17"/>
          <p:cNvSpPr/>
          <p:nvPr/>
        </p:nvSpPr>
        <p:spPr>
          <a:xfrm>
            <a:off x="1907704" y="0"/>
            <a:ext cx="7236296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Sommaire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428CB7-A731-4E1C-948A-C4676219AAAB}" type="slidenum">
              <a:rPr lang="fr-FR" altLang="fr-FR"/>
              <a:pPr>
                <a:defRPr/>
              </a:pPr>
              <a:t>3</a:t>
            </a:fld>
            <a:endParaRPr lang="fr-FR" alt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1907704" y="0"/>
            <a:ext cx="7236296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 générale</a:t>
            </a:r>
          </a:p>
        </p:txBody>
      </p:sp>
      <p:sp>
        <p:nvSpPr>
          <p:cNvPr id="9" name="Rectangle 8"/>
          <p:cNvSpPr/>
          <p:nvPr/>
        </p:nvSpPr>
        <p:spPr>
          <a:xfrm>
            <a:off x="5148064" y="1756383"/>
            <a:ext cx="2758365" cy="5858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M0 - </a:t>
            </a:r>
            <a:r>
              <a:rPr lang="fr-FR" sz="2800" dirty="0">
                <a:hlinkClick r:id="rId3"/>
              </a:rPr>
              <a:t>Introduction</a:t>
            </a:r>
            <a:endParaRPr lang="fr-FR" sz="2800" dirty="0"/>
          </a:p>
        </p:txBody>
      </p:sp>
      <p:sp>
        <p:nvSpPr>
          <p:cNvPr id="10" name="Rectangle 9">
            <a:hlinkClick r:id="rId4" action="ppaction://hlinkfile"/>
          </p:cNvPr>
          <p:cNvSpPr/>
          <p:nvPr/>
        </p:nvSpPr>
        <p:spPr>
          <a:xfrm>
            <a:off x="4860032" y="3589511"/>
            <a:ext cx="2974389" cy="5858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M1 - </a:t>
            </a:r>
            <a:r>
              <a:rPr lang="fr-FR" sz="2800" dirty="0">
                <a:hlinkClick r:id="rId5"/>
              </a:rPr>
              <a:t>Microbiologie</a:t>
            </a:r>
            <a:endParaRPr lang="fr-FR" sz="2800" dirty="0"/>
          </a:p>
        </p:txBody>
      </p:sp>
      <p:sp>
        <p:nvSpPr>
          <p:cNvPr id="3" name="ZoneTexte 2"/>
          <p:cNvSpPr txBox="1"/>
          <p:nvPr/>
        </p:nvSpPr>
        <p:spPr>
          <a:xfrm>
            <a:off x="971600" y="1510683"/>
            <a:ext cx="52737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i="1" dirty="0">
                <a:solidFill>
                  <a:srgbClr val="002060"/>
                </a:solidFill>
              </a:rPr>
              <a:t>Imaginer une </a:t>
            </a:r>
          </a:p>
          <a:p>
            <a:r>
              <a:rPr lang="fr-FR" sz="3200" i="1" dirty="0">
                <a:solidFill>
                  <a:srgbClr val="002060"/>
                </a:solidFill>
              </a:rPr>
              <a:t>entreprise pas sérieuse?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999064" y="3390499"/>
            <a:ext cx="53057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i="1" dirty="0">
                <a:solidFill>
                  <a:srgbClr val="002060"/>
                </a:solidFill>
              </a:rPr>
              <a:t>Pourquoi respecter </a:t>
            </a:r>
          </a:p>
          <a:p>
            <a:r>
              <a:rPr lang="fr-FR" sz="3200" i="1" dirty="0">
                <a:solidFill>
                  <a:srgbClr val="002060"/>
                </a:solidFill>
              </a:rPr>
              <a:t>la chaîne du froid </a:t>
            </a:r>
          </a:p>
          <a:p>
            <a:r>
              <a:rPr lang="fr-FR" sz="3200" i="1" dirty="0">
                <a:solidFill>
                  <a:srgbClr val="002060"/>
                </a:solidFill>
              </a:rPr>
              <a:t>et des règles d’hygiène </a:t>
            </a:r>
            <a:r>
              <a:rPr lang="fr-FR" sz="3200" dirty="0">
                <a:solidFill>
                  <a:srgbClr val="00206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89270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428CB7-A731-4E1C-948A-C4676219AAAB}" type="slidenum">
              <a:rPr lang="fr-FR" altLang="fr-FR"/>
              <a:pPr>
                <a:defRPr/>
              </a:pPr>
              <a:t>4</a:t>
            </a:fld>
            <a:endParaRPr lang="fr-FR" alt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1907704" y="0"/>
            <a:ext cx="7236296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ISO 22000</a:t>
            </a:r>
          </a:p>
        </p:txBody>
      </p:sp>
      <p:graphicFrame>
        <p:nvGraphicFramePr>
          <p:cNvPr id="2" name="Diagramme 1"/>
          <p:cNvGraphicFramePr/>
          <p:nvPr>
            <p:extLst/>
          </p:nvPr>
        </p:nvGraphicFramePr>
        <p:xfrm>
          <a:off x="683568" y="692696"/>
          <a:ext cx="7848872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73220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7608723" y="6165304"/>
            <a:ext cx="413483" cy="365125"/>
          </a:xfrm>
        </p:spPr>
        <p:txBody>
          <a:bodyPr/>
          <a:lstStyle/>
          <a:p>
            <a:pPr>
              <a:defRPr/>
            </a:pPr>
            <a:fld id="{5C682E66-DF19-443A-9E0C-75EA408283AD}" type="slidenum">
              <a:rPr lang="fr-FR" altLang="fr-FR" smtClean="0"/>
              <a:pPr>
                <a:defRPr/>
              </a:pPr>
              <a:t>5</a:t>
            </a:fld>
            <a:endParaRPr lang="fr-FR" altLang="fr-FR"/>
          </a:p>
        </p:txBody>
      </p:sp>
      <p:sp>
        <p:nvSpPr>
          <p:cNvPr id="3" name="Rectangle à coins arrondis 2"/>
          <p:cNvSpPr/>
          <p:nvPr/>
        </p:nvSpPr>
        <p:spPr>
          <a:xfrm>
            <a:off x="1243110" y="49234"/>
            <a:ext cx="7577362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ISO 22000, Pourquoi ?</a:t>
            </a:r>
          </a:p>
        </p:txBody>
      </p:sp>
      <p:sp>
        <p:nvSpPr>
          <p:cNvPr id="4" name="Flèche en arc 3"/>
          <p:cNvSpPr/>
          <p:nvPr/>
        </p:nvSpPr>
        <p:spPr>
          <a:xfrm>
            <a:off x="2532778" y="242819"/>
            <a:ext cx="2439900" cy="2440148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0800000"/>
              <a:gd name="adj5" fmla="val 12500"/>
            </a:avLst>
          </a:prstGeom>
          <a:solidFill>
            <a:srgbClr val="00FFCC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5" name="Groupe 4"/>
          <p:cNvGrpSpPr/>
          <p:nvPr/>
        </p:nvGrpSpPr>
        <p:grpSpPr>
          <a:xfrm>
            <a:off x="4942774" y="575228"/>
            <a:ext cx="3653584" cy="1892016"/>
            <a:chOff x="5802705" y="262841"/>
            <a:chExt cx="3653584" cy="1892016"/>
          </a:xfrm>
        </p:grpSpPr>
        <p:sp>
          <p:nvSpPr>
            <p:cNvPr id="24" name="Rectangle 23"/>
            <p:cNvSpPr/>
            <p:nvPr/>
          </p:nvSpPr>
          <p:spPr>
            <a:xfrm>
              <a:off x="5802705" y="310332"/>
              <a:ext cx="3653584" cy="184452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5802705" y="262841"/>
              <a:ext cx="3653584" cy="18445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marL="285750" lvl="1" indent="-285750" defTabSz="4572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Wingdings" panose="05000000000000000000" pitchFamily="2" charset="2"/>
                <a:buChar char="§"/>
              </a:pPr>
              <a:r>
                <a:rPr lang="fr-FR" sz="1600" dirty="0">
                  <a:solidFill>
                    <a:srgbClr val="002060"/>
                  </a:solidFill>
                </a:rPr>
                <a:t>Garantir la sécurité des aliments au client</a:t>
              </a:r>
            </a:p>
            <a:p>
              <a:pPr marL="285750" lvl="1" indent="-285750" defTabSz="4572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Wingdings" panose="05000000000000000000" pitchFamily="2" charset="2"/>
                <a:buChar char="§"/>
              </a:pPr>
              <a:r>
                <a:rPr lang="fr-FR" sz="1600" dirty="0">
                  <a:solidFill>
                    <a:srgbClr val="002060"/>
                  </a:solidFill>
                </a:rPr>
                <a:t>Fournir des produits sûrs pour le consommateur</a:t>
              </a:r>
            </a:p>
            <a:p>
              <a:pPr marL="285750" lvl="1" indent="-285750" defTabSz="457200" eaLnBrk="1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>
                    <a:lumMod val="75000"/>
                  </a:schemeClr>
                </a:buClr>
                <a:buSzPct val="145000"/>
                <a:buFont typeface="Wingdings" panose="05000000000000000000" pitchFamily="2" charset="2"/>
                <a:buChar char="§"/>
              </a:pPr>
              <a:r>
                <a:rPr lang="fr-FR" sz="1600" dirty="0">
                  <a:solidFill>
                    <a:srgbClr val="002060"/>
                  </a:solidFill>
                </a:rPr>
                <a:t>Répondre aux exigences légales et réglementaires en matière de SDA</a:t>
              </a:r>
            </a:p>
          </p:txBody>
        </p:sp>
      </p:grpSp>
      <p:grpSp>
        <p:nvGrpSpPr>
          <p:cNvPr id="6" name="Groupe 5"/>
          <p:cNvGrpSpPr/>
          <p:nvPr/>
        </p:nvGrpSpPr>
        <p:grpSpPr>
          <a:xfrm>
            <a:off x="3021783" y="1014233"/>
            <a:ext cx="1407322" cy="749310"/>
            <a:chOff x="3881714" y="701846"/>
            <a:chExt cx="1407322" cy="749310"/>
          </a:xfrm>
        </p:grpSpPr>
        <p:sp>
          <p:nvSpPr>
            <p:cNvPr id="22" name="Rectangle 21"/>
            <p:cNvSpPr/>
            <p:nvPr/>
          </p:nvSpPr>
          <p:spPr>
            <a:xfrm>
              <a:off x="3881714" y="701846"/>
              <a:ext cx="1361602" cy="68073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Rectangle 22"/>
            <p:cNvSpPr/>
            <p:nvPr/>
          </p:nvSpPr>
          <p:spPr>
            <a:xfrm>
              <a:off x="3927434" y="770426"/>
              <a:ext cx="1361602" cy="6807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600" kern="1200" dirty="0">
                  <a:solidFill>
                    <a:srgbClr val="002060"/>
                  </a:solidFill>
                </a:rPr>
                <a:t>Finalités ISO 22000 </a:t>
              </a:r>
            </a:p>
          </p:txBody>
        </p:sp>
      </p:grpSp>
      <p:sp>
        <p:nvSpPr>
          <p:cNvPr id="7" name="Forme 6"/>
          <p:cNvSpPr/>
          <p:nvPr/>
        </p:nvSpPr>
        <p:spPr>
          <a:xfrm>
            <a:off x="1825136" y="1635114"/>
            <a:ext cx="2439900" cy="2440148"/>
          </a:xfrm>
          <a:prstGeom prst="leftCircularArrow">
            <a:avLst>
              <a:gd name="adj1" fmla="val 10980"/>
              <a:gd name="adj2" fmla="val 1142322"/>
              <a:gd name="adj3" fmla="val 6300000"/>
              <a:gd name="adj4" fmla="val 18900000"/>
              <a:gd name="adj5" fmla="val 12500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2451115"/>
              <a:satOff val="-3409"/>
              <a:lumOff val="-1307"/>
              <a:alphaOff val="0"/>
            </a:schemeClr>
          </a:fillRef>
          <a:effectRef idx="0">
            <a:schemeClr val="accent5">
              <a:hueOff val="-2451115"/>
              <a:satOff val="-3409"/>
              <a:lumOff val="-1307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8" name="Groupe 7"/>
          <p:cNvGrpSpPr/>
          <p:nvPr/>
        </p:nvGrpSpPr>
        <p:grpSpPr>
          <a:xfrm>
            <a:off x="250080" y="1980610"/>
            <a:ext cx="1794635" cy="1749156"/>
            <a:chOff x="297657" y="2194415"/>
            <a:chExt cx="2686984" cy="1240923"/>
          </a:xfrm>
        </p:grpSpPr>
        <p:sp>
          <p:nvSpPr>
            <p:cNvPr id="20" name="Rectangle 19"/>
            <p:cNvSpPr/>
            <p:nvPr/>
          </p:nvSpPr>
          <p:spPr>
            <a:xfrm>
              <a:off x="297657" y="2194415"/>
              <a:ext cx="2686984" cy="970623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2622" y="2194415"/>
              <a:ext cx="2048061" cy="124092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marL="171450" lvl="1" indent="-171450" algn="l" defTabSz="7112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fr-FR" sz="1600" kern="1200" dirty="0">
                  <a:solidFill>
                    <a:srgbClr val="002060"/>
                  </a:solidFill>
                </a:rPr>
                <a:t>Valeur sûre et argumentaire pour aider à la vente</a:t>
              </a:r>
            </a:p>
          </p:txBody>
        </p:sp>
      </p:grpSp>
      <p:grpSp>
        <p:nvGrpSpPr>
          <p:cNvPr id="9" name="Groupe 8"/>
          <p:cNvGrpSpPr/>
          <p:nvPr/>
        </p:nvGrpSpPr>
        <p:grpSpPr>
          <a:xfrm>
            <a:off x="2274077" y="2461329"/>
            <a:ext cx="1615146" cy="680730"/>
            <a:chOff x="3134008" y="2148942"/>
            <a:chExt cx="1615146" cy="680730"/>
          </a:xfrm>
        </p:grpSpPr>
        <p:sp>
          <p:nvSpPr>
            <p:cNvPr id="18" name="Rectangle 17"/>
            <p:cNvSpPr/>
            <p:nvPr/>
          </p:nvSpPr>
          <p:spPr>
            <a:xfrm>
              <a:off x="3134008" y="2148942"/>
              <a:ext cx="1615146" cy="68073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3134008" y="2148942"/>
              <a:ext cx="1615146" cy="6807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600" kern="1200" dirty="0">
                  <a:solidFill>
                    <a:srgbClr val="002060"/>
                  </a:solidFill>
                </a:rPr>
                <a:t>Renforcement de la confiance client </a:t>
              </a:r>
            </a:p>
          </p:txBody>
        </p:sp>
      </p:grpSp>
      <p:sp>
        <p:nvSpPr>
          <p:cNvPr id="10" name="Flèche en arc 9"/>
          <p:cNvSpPr/>
          <p:nvPr/>
        </p:nvSpPr>
        <p:spPr>
          <a:xfrm>
            <a:off x="2532778" y="3052451"/>
            <a:ext cx="2439900" cy="2440148"/>
          </a:xfrm>
          <a:prstGeom prst="circularArrow">
            <a:avLst>
              <a:gd name="adj1" fmla="val 10980"/>
              <a:gd name="adj2" fmla="val 1142322"/>
              <a:gd name="adj3" fmla="val 4500000"/>
              <a:gd name="adj4" fmla="val 13500000"/>
              <a:gd name="adj5" fmla="val 12500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4902230"/>
              <a:satOff val="-6819"/>
              <a:lumOff val="-2615"/>
              <a:alphaOff val="0"/>
            </a:schemeClr>
          </a:fillRef>
          <a:effectRef idx="0">
            <a:schemeClr val="accent5">
              <a:hueOff val="-4902230"/>
              <a:satOff val="-6819"/>
              <a:lumOff val="-2615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1" name="Groupe 10"/>
          <p:cNvGrpSpPr/>
          <p:nvPr/>
        </p:nvGrpSpPr>
        <p:grpSpPr>
          <a:xfrm>
            <a:off x="2776041" y="3932238"/>
            <a:ext cx="1697210" cy="680730"/>
            <a:chOff x="3635972" y="3619851"/>
            <a:chExt cx="1697210" cy="680730"/>
          </a:xfrm>
        </p:grpSpPr>
        <p:sp>
          <p:nvSpPr>
            <p:cNvPr id="16" name="Rectangle 15"/>
            <p:cNvSpPr/>
            <p:nvPr/>
          </p:nvSpPr>
          <p:spPr>
            <a:xfrm>
              <a:off x="3635972" y="3619851"/>
              <a:ext cx="1697210" cy="68073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Rectangle 16"/>
            <p:cNvSpPr/>
            <p:nvPr/>
          </p:nvSpPr>
          <p:spPr>
            <a:xfrm>
              <a:off x="3635972" y="3619851"/>
              <a:ext cx="1697210" cy="6807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600" kern="1200" dirty="0"/>
                <a:t> </a:t>
              </a:r>
              <a:r>
                <a:rPr lang="fr-FR" sz="1600" kern="1200" dirty="0">
                  <a:solidFill>
                    <a:srgbClr val="002060"/>
                  </a:solidFill>
                </a:rPr>
                <a:t>Renforcement de la confiance vis-à-vis des autorités</a:t>
              </a:r>
            </a:p>
          </p:txBody>
        </p:sp>
      </p:grpSp>
      <p:sp>
        <p:nvSpPr>
          <p:cNvPr id="12" name="Arc plein 11"/>
          <p:cNvSpPr/>
          <p:nvPr/>
        </p:nvSpPr>
        <p:spPr>
          <a:xfrm>
            <a:off x="2028864" y="4616454"/>
            <a:ext cx="2096181" cy="2097194"/>
          </a:xfrm>
          <a:prstGeom prst="blockArc">
            <a:avLst>
              <a:gd name="adj1" fmla="val 0"/>
              <a:gd name="adj2" fmla="val 18900000"/>
              <a:gd name="adj3" fmla="val 12740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7353344"/>
              <a:satOff val="-10228"/>
              <a:lumOff val="-3922"/>
              <a:alphaOff val="0"/>
            </a:schemeClr>
          </a:fillRef>
          <a:effectRef idx="0">
            <a:schemeClr val="accent5">
              <a:hueOff val="-7353344"/>
              <a:satOff val="-10228"/>
              <a:lumOff val="-3922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3" name="Groupe 12"/>
          <p:cNvGrpSpPr/>
          <p:nvPr/>
        </p:nvGrpSpPr>
        <p:grpSpPr>
          <a:xfrm>
            <a:off x="2400836" y="5370342"/>
            <a:ext cx="1361602" cy="680730"/>
            <a:chOff x="3260767" y="5057955"/>
            <a:chExt cx="1361602" cy="680730"/>
          </a:xfrm>
        </p:grpSpPr>
        <p:sp>
          <p:nvSpPr>
            <p:cNvPr id="14" name="Rectangle 13"/>
            <p:cNvSpPr/>
            <p:nvPr/>
          </p:nvSpPr>
          <p:spPr>
            <a:xfrm>
              <a:off x="3260767" y="5057955"/>
              <a:ext cx="1361602" cy="68073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3260767" y="5057955"/>
              <a:ext cx="1361602" cy="6807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160" tIns="10160" rIns="10160" bIns="10160" numCol="1" spcCol="1270" anchor="ctr" anchorCtr="0">
              <a:noAutofit/>
            </a:bodyPr>
            <a:lstStyle/>
            <a:p>
              <a:pPr lvl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600" kern="1200" dirty="0">
                  <a:solidFill>
                    <a:srgbClr val="002060"/>
                  </a:solidFill>
                </a:rPr>
                <a:t>Tout en gardant une démarche d’amélioration continue</a:t>
              </a:r>
            </a:p>
          </p:txBody>
        </p:sp>
      </p:grpSp>
      <p:sp>
        <p:nvSpPr>
          <p:cNvPr id="26" name="Espace réservé du contenu 2"/>
          <p:cNvSpPr txBox="1">
            <a:spLocks/>
          </p:cNvSpPr>
          <p:nvPr/>
        </p:nvSpPr>
        <p:spPr>
          <a:xfrm>
            <a:off x="4227296" y="2333018"/>
            <a:ext cx="4538162" cy="1385118"/>
          </a:xfrm>
          <a:prstGeom prst="rect">
            <a:avLst/>
          </a:prstGeom>
        </p:spPr>
        <p:txBody>
          <a:bodyPr/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285750" lv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fr-FR" sz="1600" b="1" dirty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rPr>
              <a:t>2 </a:t>
            </a:r>
            <a:r>
              <a:rPr lang="fr-FR" sz="1600" b="1" dirty="0">
                <a:solidFill>
                  <a:srgbClr val="002060"/>
                </a:solidFill>
              </a:rPr>
              <a:t>axes principaux </a:t>
            </a:r>
            <a:r>
              <a:rPr lang="fr-FR" sz="1600" dirty="0">
                <a:solidFill>
                  <a:srgbClr val="002060"/>
                </a:solidFill>
              </a:rPr>
              <a:t>:</a:t>
            </a:r>
          </a:p>
          <a:p>
            <a:pPr marL="0" lvl="1" indent="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r-FR" sz="1100" dirty="0">
              <a:solidFill>
                <a:srgbClr val="002060"/>
              </a:solidFill>
            </a:endParaRPr>
          </a:p>
          <a:p>
            <a:pPr marL="285750" lv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</a:pPr>
            <a:r>
              <a:rPr lang="fr-FR" sz="1600" dirty="0">
                <a:solidFill>
                  <a:srgbClr val="002060"/>
                </a:solidFill>
              </a:rPr>
              <a:t>Maitrise de la chaine du froid et des règles d’hygiène</a:t>
            </a:r>
          </a:p>
          <a:p>
            <a:pPr marL="285750" lvl="1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</a:pPr>
            <a:r>
              <a:rPr lang="fr-FR" sz="1600" dirty="0">
                <a:solidFill>
                  <a:srgbClr val="002060"/>
                </a:solidFill>
              </a:rPr>
              <a:t>Respect de la réglementation</a:t>
            </a:r>
          </a:p>
        </p:txBody>
      </p:sp>
      <p:sp>
        <p:nvSpPr>
          <p:cNvPr id="27" name="Espace réservé du contenu 2"/>
          <p:cNvSpPr txBox="1">
            <a:spLocks/>
          </p:cNvSpPr>
          <p:nvPr/>
        </p:nvSpPr>
        <p:spPr>
          <a:xfrm>
            <a:off x="4125045" y="5551897"/>
            <a:ext cx="4556016" cy="481894"/>
          </a:xfrm>
          <a:prstGeom prst="rect">
            <a:avLst/>
          </a:prstGeom>
        </p:spPr>
        <p:txBody>
          <a:bodyPr/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fontAlgn="auto">
              <a:buSzPct val="100000"/>
              <a:buFont typeface="Wingdings" panose="05000000000000000000" pitchFamily="2" charset="2"/>
              <a:buChar char="Ø"/>
            </a:pPr>
            <a:r>
              <a:rPr lang="fr-FR" sz="1600" i="1" dirty="0">
                <a:solidFill>
                  <a:srgbClr val="002060"/>
                </a:solidFill>
              </a:rPr>
              <a:t>Assurance de livrer des produits sains à nos clients</a:t>
            </a:r>
          </a:p>
        </p:txBody>
      </p:sp>
      <p:sp>
        <p:nvSpPr>
          <p:cNvPr id="28" name="Rectangle 9"/>
          <p:cNvSpPr>
            <a:spLocks noChangeArrowheads="1"/>
          </p:cNvSpPr>
          <p:nvPr/>
        </p:nvSpPr>
        <p:spPr bwMode="auto">
          <a:xfrm>
            <a:off x="4353164" y="5310052"/>
            <a:ext cx="2143213" cy="369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42900" indent="-342900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w Cen MT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5pPr>
            <a:lvl6pPr marL="2514600" indent="-2286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6pPr>
            <a:lvl7pPr marL="2971800" indent="-2286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7pPr>
            <a:lvl8pPr marL="3429000" indent="-2286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8pPr>
            <a:lvl9pPr marL="3886200" indent="-2286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SzPct val="12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9pPr>
          </a:lstStyle>
          <a:p>
            <a:pPr>
              <a:lnSpc>
                <a:spcPct val="100000"/>
              </a:lnSpc>
              <a:spcBef>
                <a:spcPct val="20000"/>
              </a:spcBef>
              <a:buSzTx/>
              <a:buFontTx/>
              <a:buNone/>
            </a:pPr>
            <a:r>
              <a:rPr lang="fr-FR" altLang="fr-FR" sz="1600" b="1" dirty="0">
                <a:solidFill>
                  <a:srgbClr val="002060"/>
                </a:solidFill>
                <a:latin typeface="+mn-lt"/>
                <a:sym typeface="Wingdings" panose="05000000000000000000" pitchFamily="2" charset="2"/>
              </a:rPr>
              <a:t>Certification ISO 22000</a:t>
            </a:r>
          </a:p>
        </p:txBody>
      </p:sp>
    </p:spTree>
    <p:extLst>
      <p:ext uri="{BB962C8B-B14F-4D97-AF65-F5344CB8AC3E}">
        <p14:creationId xmlns:p14="http://schemas.microsoft.com/office/powerpoint/2010/main" val="3221940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428CB7-A731-4E1C-948A-C4676219AAAB}" type="slidenum">
              <a:rPr lang="fr-FR" altLang="fr-FR"/>
              <a:pPr>
                <a:defRPr/>
              </a:pPr>
              <a:t>6</a:t>
            </a:fld>
            <a:endParaRPr lang="fr-FR" altLang="fr-FR"/>
          </a:p>
        </p:txBody>
      </p:sp>
      <p:sp>
        <p:nvSpPr>
          <p:cNvPr id="12" name="Rectangle à coins arrondis 11"/>
          <p:cNvSpPr/>
          <p:nvPr/>
        </p:nvSpPr>
        <p:spPr>
          <a:xfrm>
            <a:off x="1907704" y="0"/>
            <a:ext cx="7236296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certification ISO 22000</a:t>
            </a:r>
          </a:p>
        </p:txBody>
      </p:sp>
      <p:sp>
        <p:nvSpPr>
          <p:cNvPr id="5" name="Espace réservé du contenu 8"/>
          <p:cNvSpPr txBox="1">
            <a:spLocks/>
          </p:cNvSpPr>
          <p:nvPr/>
        </p:nvSpPr>
        <p:spPr>
          <a:xfrm>
            <a:off x="1115616" y="1058640"/>
            <a:ext cx="7047287" cy="4715933"/>
          </a:xfrm>
          <a:prstGeom prst="rect">
            <a:avLst/>
          </a:prstGeom>
        </p:spPr>
        <p:txBody>
          <a:bodyPr/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just" fontAlgn="auto">
              <a:buFont typeface="Wingdings" panose="05000000000000000000" pitchFamily="2" charset="2"/>
              <a:buChar char="v"/>
            </a:pPr>
            <a:r>
              <a:rPr lang="fr-FR" dirty="0" err="1">
                <a:solidFill>
                  <a:srgbClr val="002060"/>
                </a:solidFill>
              </a:rPr>
              <a:t>PRPo</a:t>
            </a:r>
            <a:r>
              <a:rPr lang="fr-FR" dirty="0">
                <a:solidFill>
                  <a:srgbClr val="002060"/>
                </a:solidFill>
              </a:rPr>
              <a:t> = « Points Critiques » :</a:t>
            </a:r>
          </a:p>
          <a:p>
            <a:pPr lvl="1" algn="just" fontAlgn="auto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rgbClr val="002060"/>
                </a:solidFill>
              </a:rPr>
              <a:t> Contrôle des températures (réception, entreposage, livraison)</a:t>
            </a:r>
          </a:p>
          <a:p>
            <a:pPr lvl="1" algn="just" fontAlgn="auto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rgbClr val="002060"/>
                </a:solidFill>
              </a:rPr>
              <a:t> Contrôle de l’intégrité des emballages (réception, entreposage, préparation)</a:t>
            </a:r>
          </a:p>
          <a:p>
            <a:pPr lvl="1" algn="just" fontAlgn="auto">
              <a:buFont typeface="Wingdings" panose="05000000000000000000" pitchFamily="2" charset="2"/>
              <a:buChar char="Ø"/>
            </a:pPr>
            <a:endParaRPr lang="fr-FR" dirty="0">
              <a:solidFill>
                <a:srgbClr val="002060"/>
              </a:solidFill>
            </a:endParaRPr>
          </a:p>
          <a:p>
            <a:pPr algn="just" fontAlgn="auto">
              <a:buFont typeface="Wingdings" panose="05000000000000000000" pitchFamily="2" charset="2"/>
              <a:buChar char="v"/>
            </a:pPr>
            <a:r>
              <a:rPr lang="fr-FR" dirty="0">
                <a:solidFill>
                  <a:srgbClr val="002060"/>
                </a:solidFill>
              </a:rPr>
              <a:t> PRP = Bonnes pratiques :</a:t>
            </a:r>
          </a:p>
          <a:p>
            <a:pPr lvl="1" algn="just" fontAlgn="auto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rgbClr val="002060"/>
                </a:solidFill>
              </a:rPr>
              <a:t> Hygiène du personnel</a:t>
            </a:r>
          </a:p>
          <a:p>
            <a:pPr lvl="1" algn="just" fontAlgn="auto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rgbClr val="002060"/>
                </a:solidFill>
              </a:rPr>
              <a:t> Plan de nettoyage</a:t>
            </a:r>
          </a:p>
          <a:p>
            <a:pPr lvl="1" algn="just" fontAlgn="auto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rgbClr val="002060"/>
                </a:solidFill>
              </a:rPr>
              <a:t> Plan de lutte contre les nuisibles</a:t>
            </a:r>
          </a:p>
          <a:p>
            <a:pPr lvl="1" algn="just" fontAlgn="auto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rgbClr val="002060"/>
                </a:solidFill>
              </a:rPr>
              <a:t> Formation du personnel</a:t>
            </a:r>
          </a:p>
        </p:txBody>
      </p:sp>
    </p:spTree>
    <p:extLst>
      <p:ext uri="{BB962C8B-B14F-4D97-AF65-F5344CB8AC3E}">
        <p14:creationId xmlns:p14="http://schemas.microsoft.com/office/powerpoint/2010/main" val="2311948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03B6EA-24E9-4AE9-929D-322CD6A5B118}" type="slidenum">
              <a:rPr lang="fr-FR" altLang="fr-FR"/>
              <a:pPr>
                <a:defRPr/>
              </a:pPr>
              <a:t>7</a:t>
            </a:fld>
            <a:endParaRPr lang="fr-FR" altLang="fr-FR"/>
          </a:p>
        </p:txBody>
      </p:sp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2002441320"/>
              </p:ext>
            </p:extLst>
          </p:nvPr>
        </p:nvGraphicFramePr>
        <p:xfrm>
          <a:off x="1351266" y="2924944"/>
          <a:ext cx="6922051" cy="23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Rectangle à coins arrondis 10"/>
          <p:cNvSpPr/>
          <p:nvPr/>
        </p:nvSpPr>
        <p:spPr>
          <a:xfrm>
            <a:off x="1907704" y="0"/>
            <a:ext cx="7056784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Hygiène</a:t>
            </a:r>
          </a:p>
        </p:txBody>
      </p:sp>
      <p:sp>
        <p:nvSpPr>
          <p:cNvPr id="6" name="Rectangle 5">
            <a:hlinkClick r:id="rId7" action="ppaction://hlinkfile"/>
          </p:cNvPr>
          <p:cNvSpPr/>
          <p:nvPr/>
        </p:nvSpPr>
        <p:spPr>
          <a:xfrm>
            <a:off x="5436096" y="1774229"/>
            <a:ext cx="3043962" cy="5858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M2 - </a:t>
            </a:r>
            <a:r>
              <a:rPr lang="fr-FR" sz="2800" dirty="0">
                <a:hlinkClick r:id="rId8"/>
              </a:rPr>
              <a:t>Hygiène</a:t>
            </a:r>
            <a:endParaRPr lang="fr-FR" sz="2800" dirty="0"/>
          </a:p>
        </p:txBody>
      </p:sp>
      <p:sp>
        <p:nvSpPr>
          <p:cNvPr id="3" name="ZoneTexte 2"/>
          <p:cNvSpPr txBox="1"/>
          <p:nvPr/>
        </p:nvSpPr>
        <p:spPr>
          <a:xfrm>
            <a:off x="1187624" y="1776424"/>
            <a:ext cx="4156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i="1" dirty="0">
                <a:solidFill>
                  <a:srgbClr val="002060"/>
                </a:solidFill>
              </a:rPr>
              <a:t>Quelles règles d’hygiène ?</a:t>
            </a:r>
          </a:p>
        </p:txBody>
      </p:sp>
    </p:spTree>
    <p:extLst>
      <p:ext uri="{BB962C8B-B14F-4D97-AF65-F5344CB8AC3E}">
        <p14:creationId xmlns:p14="http://schemas.microsoft.com/office/powerpoint/2010/main" val="151136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682E66-DF19-443A-9E0C-75EA408283AD}" type="slidenum">
              <a:rPr lang="fr-FR" altLang="fr-FR" smtClean="0"/>
              <a:pPr>
                <a:defRPr/>
              </a:pPr>
              <a:t>8</a:t>
            </a:fld>
            <a:endParaRPr lang="fr-FR" altLang="fr-FR"/>
          </a:p>
        </p:txBody>
      </p:sp>
      <p:pic>
        <p:nvPicPr>
          <p:cNvPr id="3" name="Espace réservé du contenu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608" y="4466030"/>
            <a:ext cx="1080000" cy="10800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3071" y="4336458"/>
            <a:ext cx="1098836" cy="108000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2400482" y="4585461"/>
            <a:ext cx="2664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b="1" dirty="0">
                <a:solidFill>
                  <a:srgbClr val="002060"/>
                </a:solidFill>
              </a:rPr>
              <a:t>Interdiction de fumer </a:t>
            </a:r>
            <a:r>
              <a:rPr lang="fr-FR" sz="1200" dirty="0">
                <a:solidFill>
                  <a:srgbClr val="002060"/>
                </a:solidFill>
              </a:rPr>
              <a:t>dans tous les locaux sur les quais, dans les chambres froides, dans les véhicules et à proximité des compacteurs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6471183" y="4590532"/>
            <a:ext cx="18823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b="1" dirty="0">
                <a:solidFill>
                  <a:srgbClr val="002060"/>
                </a:solidFill>
              </a:rPr>
              <a:t>Interdiction de manger et/ou boire </a:t>
            </a:r>
            <a:r>
              <a:rPr lang="fr-FR" sz="1200" dirty="0">
                <a:solidFill>
                  <a:srgbClr val="002060"/>
                </a:solidFill>
              </a:rPr>
              <a:t>dans tout autre lieu que les salles de repos mises à disposition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3068" y="1289017"/>
            <a:ext cx="1611830" cy="1069800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4784898" y="1466090"/>
            <a:ext cx="3695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b="1" dirty="0">
                <a:solidFill>
                  <a:srgbClr val="002060"/>
                </a:solidFill>
              </a:rPr>
              <a:t>Respect des planning de nettoyage définis pour l’entrepôt et  les camions, avec des produits adaptés pour le milieu adapté</a:t>
            </a:r>
            <a:endParaRPr lang="fr-FR" sz="1200" dirty="0">
              <a:solidFill>
                <a:srgbClr val="002060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211"/>
          <a:stretch/>
        </p:blipFill>
        <p:spPr>
          <a:xfrm>
            <a:off x="1577096" y="2539732"/>
            <a:ext cx="1215008" cy="886386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069" y="2924944"/>
            <a:ext cx="1105561" cy="1318433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3855464" y="2988708"/>
            <a:ext cx="42805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b="1" dirty="0">
                <a:solidFill>
                  <a:srgbClr val="002060"/>
                </a:solidFill>
              </a:rPr>
              <a:t>Règles spécifiques en entrepôt:</a:t>
            </a:r>
          </a:p>
          <a:p>
            <a:pPr algn="just"/>
            <a:r>
              <a:rPr lang="fr-FR" sz="1200" dirty="0">
                <a:solidFill>
                  <a:srgbClr val="002060"/>
                </a:solidFill>
              </a:rPr>
              <a:t>Tenues propres </a:t>
            </a:r>
          </a:p>
          <a:p>
            <a:pPr algn="just"/>
            <a:r>
              <a:rPr lang="fr-FR" sz="1200" dirty="0">
                <a:solidFill>
                  <a:srgbClr val="002060"/>
                </a:solidFill>
              </a:rPr>
              <a:t>Retrait des produits dont l’emballage est détérioré </a:t>
            </a:r>
          </a:p>
          <a:p>
            <a:pPr algn="just"/>
            <a:r>
              <a:rPr lang="fr-FR" sz="1200" dirty="0">
                <a:solidFill>
                  <a:srgbClr val="002060"/>
                </a:solidFill>
              </a:rPr>
              <a:t>Pas de colis ou de sachet à même le sol. </a:t>
            </a:r>
          </a:p>
          <a:p>
            <a:pPr algn="just"/>
            <a:r>
              <a:rPr lang="fr-FR" sz="1200" dirty="0">
                <a:solidFill>
                  <a:srgbClr val="002060"/>
                </a:solidFill>
              </a:rPr>
              <a:t>Pas de sachet à même les palettes.</a:t>
            </a:r>
          </a:p>
          <a:p>
            <a:pPr algn="just"/>
            <a:r>
              <a:rPr lang="fr-FR" sz="1200" dirty="0">
                <a:solidFill>
                  <a:srgbClr val="002060"/>
                </a:solidFill>
              </a:rPr>
              <a:t>Utilisation  d’un découpe film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1907704" y="0"/>
            <a:ext cx="7056784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Hygiène</a:t>
            </a:r>
          </a:p>
        </p:txBody>
      </p:sp>
    </p:spTree>
    <p:extLst>
      <p:ext uri="{BB962C8B-B14F-4D97-AF65-F5344CB8AC3E}">
        <p14:creationId xmlns:p14="http://schemas.microsoft.com/office/powerpoint/2010/main" val="3542206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1F179D-C038-4245-B952-B456E029D4B8}" type="slidenum">
              <a:rPr lang="fr-FR" altLang="fr-FR"/>
              <a:pPr>
                <a:defRPr/>
              </a:pPr>
              <a:t>9</a:t>
            </a:fld>
            <a:endParaRPr lang="fr-FR" altLang="fr-FR"/>
          </a:p>
        </p:txBody>
      </p:sp>
      <p:sp>
        <p:nvSpPr>
          <p:cNvPr id="11" name="Rectangle à coins arrondis 10"/>
          <p:cNvSpPr/>
          <p:nvPr/>
        </p:nvSpPr>
        <p:spPr>
          <a:xfrm>
            <a:off x="1907704" y="0"/>
            <a:ext cx="7236296" cy="6926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320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Chaîne du froid</a:t>
            </a: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2973469"/>
              </p:ext>
            </p:extLst>
          </p:nvPr>
        </p:nvGraphicFramePr>
        <p:xfrm>
          <a:off x="827584" y="463029"/>
          <a:ext cx="4356483" cy="17679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9507">
                  <a:extLst>
                    <a:ext uri="{9D8B030D-6E8A-4147-A177-3AD203B41FA5}">
                      <a16:colId xmlns:a16="http://schemas.microsoft.com/office/drawing/2014/main" val="940755198"/>
                    </a:ext>
                  </a:extLst>
                </a:gridCol>
                <a:gridCol w="1558352">
                  <a:extLst>
                    <a:ext uri="{9D8B030D-6E8A-4147-A177-3AD203B41FA5}">
                      <a16:colId xmlns:a16="http://schemas.microsoft.com/office/drawing/2014/main" val="3608709050"/>
                    </a:ext>
                  </a:extLst>
                </a:gridCol>
                <a:gridCol w="1348624">
                  <a:extLst>
                    <a:ext uri="{9D8B030D-6E8A-4147-A177-3AD203B41FA5}">
                      <a16:colId xmlns:a16="http://schemas.microsoft.com/office/drawing/2014/main" val="4013055548"/>
                    </a:ext>
                  </a:extLst>
                </a:gridCol>
              </a:tblGrid>
              <a:tr h="4636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Dépôt</a:t>
                      </a:r>
                      <a:endParaRPr lang="fr-FR" sz="16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Consigne de réglage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Limite</a:t>
                      </a:r>
                      <a:r>
                        <a:rPr lang="fr-FR" sz="1400" baseline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T°C d’air</a:t>
                      </a:r>
                      <a:endParaRPr lang="fr-FR" sz="16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30406139"/>
                  </a:ext>
                </a:extLst>
              </a:tr>
              <a:tr h="63818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Chambre négative</a:t>
                      </a:r>
                      <a:endParaRPr lang="fr-FR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-21°C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T° ≤ -18°C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38740611"/>
                  </a:ext>
                </a:extLst>
              </a:tr>
              <a:tr h="66613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Chambre positive</a:t>
                      </a:r>
                      <a:endParaRPr lang="fr-FR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0°C</a:t>
                      </a:r>
                      <a:endParaRPr lang="fr-FR" sz="18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Entre 0 et +2°C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37917183"/>
                  </a:ext>
                </a:extLst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1674816"/>
              </p:ext>
            </p:extLst>
          </p:nvPr>
        </p:nvGraphicFramePr>
        <p:xfrm>
          <a:off x="860239" y="2638007"/>
          <a:ext cx="4356483" cy="28607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83896">
                  <a:extLst>
                    <a:ext uri="{9D8B030D-6E8A-4147-A177-3AD203B41FA5}">
                      <a16:colId xmlns:a16="http://schemas.microsoft.com/office/drawing/2014/main" val="1173629598"/>
                    </a:ext>
                  </a:extLst>
                </a:gridCol>
                <a:gridCol w="1489337">
                  <a:extLst>
                    <a:ext uri="{9D8B030D-6E8A-4147-A177-3AD203B41FA5}">
                      <a16:colId xmlns:a16="http://schemas.microsoft.com/office/drawing/2014/main" val="3706685522"/>
                    </a:ext>
                  </a:extLst>
                </a:gridCol>
                <a:gridCol w="1383250">
                  <a:extLst>
                    <a:ext uri="{9D8B030D-6E8A-4147-A177-3AD203B41FA5}">
                      <a16:colId xmlns:a16="http://schemas.microsoft.com/office/drawing/2014/main" val="3653388549"/>
                    </a:ext>
                  </a:extLst>
                </a:gridCol>
              </a:tblGrid>
              <a:tr h="49377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Camion</a:t>
                      </a:r>
                      <a:endParaRPr lang="fr-FR" sz="16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Consigne </a:t>
                      </a:r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réglage</a:t>
                      </a:r>
                      <a:endParaRPr lang="fr-FR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Limite</a:t>
                      </a:r>
                      <a:r>
                        <a:rPr lang="fr-FR" sz="14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T°C d’air</a:t>
                      </a:r>
                      <a:endParaRPr lang="fr-FR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03096838"/>
                  </a:ext>
                </a:extLst>
              </a:tr>
              <a:tr h="61650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Compartiment négatif</a:t>
                      </a:r>
                      <a:endParaRPr lang="fr-FR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-25°C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-18°C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28629766"/>
                  </a:ext>
                </a:extLst>
              </a:tr>
              <a:tr h="17504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Compartiment positif</a:t>
                      </a:r>
                      <a:endParaRPr lang="fr-FR" sz="160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0° / 1°C</a:t>
                      </a:r>
                      <a:endParaRPr lang="fr-FR" sz="18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-1°C et +3°C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 </a:t>
                      </a:r>
                      <a:r>
                        <a:rPr lang="fr-FR" sz="1200" i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Masternaut</a:t>
                      </a:r>
                      <a:r>
                        <a:rPr lang="fr-F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alarme  au bout d'une heure avec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T°C &gt;+ 5°C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 &lt;-3°C</a:t>
                      </a:r>
                      <a:endParaRPr lang="fr-FR" sz="12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7902444"/>
                  </a:ext>
                </a:extLst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7236296" y="1196752"/>
            <a:ext cx="1808130" cy="3323987"/>
          </a:xfrm>
          <a:prstGeom prst="rect">
            <a:avLst/>
          </a:prstGeom>
          <a:noFill/>
          <a:ln w="158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fr-FR" sz="1600" dirty="0">
              <a:solidFill>
                <a:srgbClr val="FF0000"/>
              </a:solidFill>
            </a:endParaRPr>
          </a:p>
          <a:p>
            <a:pPr algn="ctr"/>
            <a:endParaRPr lang="fr-FR" sz="1600" dirty="0">
              <a:solidFill>
                <a:srgbClr val="FF0000"/>
              </a:solidFill>
            </a:endParaRPr>
          </a:p>
          <a:p>
            <a:pPr algn="ctr"/>
            <a:endParaRPr lang="fr-FR" sz="1600" dirty="0">
              <a:solidFill>
                <a:srgbClr val="FF0000"/>
              </a:solidFill>
            </a:endParaRPr>
          </a:p>
          <a:p>
            <a:pPr algn="ctr"/>
            <a:r>
              <a:rPr lang="fr-FR" sz="1800" b="1" dirty="0">
                <a:solidFill>
                  <a:srgbClr val="FFC000"/>
                </a:solidFill>
              </a:rPr>
              <a:t>Attention, au moindre doute sur la bonne maitrise de la chaine du froid, Tout collaborateur doit en informer son responsable </a:t>
            </a:r>
            <a:r>
              <a:rPr lang="fr-FR" sz="1400" dirty="0">
                <a:solidFill>
                  <a:srgbClr val="FFC000"/>
                </a:solidFill>
              </a:rPr>
              <a:t>!</a:t>
            </a: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1936" y="1346998"/>
            <a:ext cx="718072" cy="631903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6722" y="828713"/>
            <a:ext cx="1841524" cy="122225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75286" y="3717032"/>
            <a:ext cx="1724395" cy="1071011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e">
  <a:themeElements>
    <a:clrScheme name="Bleu vert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Parallaxe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TM03457496[[fn=Parallaxe]]</Template>
  <TotalTime>6650</TotalTime>
  <Words>945</Words>
  <Application>Microsoft Office PowerPoint</Application>
  <PresentationFormat>Affichage à l'écran (4:3)</PresentationFormat>
  <Paragraphs>187</Paragraphs>
  <Slides>14</Slides>
  <Notes>9</Notes>
  <HiddenSlides>1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1" baseType="lpstr">
      <vt:lpstr>SimSun</vt:lpstr>
      <vt:lpstr>Arial</vt:lpstr>
      <vt:lpstr>Arial Narrow</vt:lpstr>
      <vt:lpstr>Corbel</vt:lpstr>
      <vt:lpstr>Times</vt:lpstr>
      <vt:lpstr>Wingdings</vt:lpstr>
      <vt:lpstr>Parallaxe</vt:lpstr>
      <vt:lpstr>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Brake France service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Brake France service</dc:creator>
  <cp:lastModifiedBy>Hy, Stephanie 514</cp:lastModifiedBy>
  <cp:revision>166</cp:revision>
  <dcterms:created xsi:type="dcterms:W3CDTF">2005-09-12T14:32:07Z</dcterms:created>
  <dcterms:modified xsi:type="dcterms:W3CDTF">2020-02-18T08:29:24Z</dcterms:modified>
</cp:coreProperties>
</file>