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7" r:id="rId2"/>
    <p:sldId id="281" r:id="rId3"/>
    <p:sldId id="284" r:id="rId4"/>
    <p:sldId id="285" r:id="rId5"/>
    <p:sldId id="282" r:id="rId6"/>
    <p:sldId id="283" r:id="rId7"/>
    <p:sldId id="290" r:id="rId8"/>
    <p:sldId id="261" r:id="rId9"/>
    <p:sldId id="287" r:id="rId10"/>
    <p:sldId id="268" r:id="rId11"/>
    <p:sldId id="264" r:id="rId12"/>
    <p:sldId id="288" r:id="rId13"/>
    <p:sldId id="259" r:id="rId14"/>
    <p:sldId id="269" r:id="rId15"/>
    <p:sldId id="260" r:id="rId16"/>
    <p:sldId id="275" r:id="rId17"/>
    <p:sldId id="291" r:id="rId18"/>
    <p:sldId id="270" r:id="rId19"/>
    <p:sldId id="266" r:id="rId20"/>
    <p:sldId id="271" r:id="rId21"/>
    <p:sldId id="272" r:id="rId22"/>
  </p:sldIdLst>
  <p:sldSz cx="9906000" cy="6858000" type="A4"/>
  <p:notesSz cx="6797675" cy="99282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00"/>
    <a:srgbClr val="008000"/>
    <a:srgbClr val="339933"/>
    <a:srgbClr val="006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62" autoAdjust="0"/>
    <p:restoredTop sz="90929"/>
  </p:normalViewPr>
  <p:slideViewPr>
    <p:cSldViewPr>
      <p:cViewPr>
        <p:scale>
          <a:sx n="100" d="100"/>
          <a:sy n="100" d="100"/>
        </p:scale>
        <p:origin x="1998" y="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120"/>
    </p:cViewPr>
  </p:sorterViewPr>
  <p:notesViewPr>
    <p:cSldViewPr>
      <p:cViewPr varScale="1">
        <p:scale>
          <a:sx n="53" d="100"/>
          <a:sy n="53" d="100"/>
        </p:scale>
        <p:origin x="-184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5.xml"/><Relationship Id="rId3" Type="http://schemas.openxmlformats.org/officeDocument/2006/relationships/slide" Target="slides/slide3.xml"/><Relationship Id="rId7" Type="http://schemas.openxmlformats.org/officeDocument/2006/relationships/slide" Target="slides/slide8.xml"/><Relationship Id="rId12" Type="http://schemas.openxmlformats.org/officeDocument/2006/relationships/slide" Target="slides/slide1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3.xml"/><Relationship Id="rId5" Type="http://schemas.openxmlformats.org/officeDocument/2006/relationships/slide" Target="slides/slide5.xml"/><Relationship Id="rId15" Type="http://schemas.openxmlformats.org/officeDocument/2006/relationships/slide" Target="slides/slide19.xml"/><Relationship Id="rId10" Type="http://schemas.openxmlformats.org/officeDocument/2006/relationships/slide" Target="slides/slide11.xml"/><Relationship Id="rId4" Type="http://schemas.openxmlformats.org/officeDocument/2006/relationships/slide" Target="slides/slide4.xml"/><Relationship Id="rId9" Type="http://schemas.openxmlformats.org/officeDocument/2006/relationships/slide" Target="slides/slide10.xml"/><Relationship Id="rId14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DB14921-6F5E-4824-9FE3-E242B0520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CCD921C-14A3-446D-B8F3-A915A0C6D3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66C5E12-53D3-4AB1-A463-9913CADFB63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40D4061-7280-421B-BD72-238AA6C3EF6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AC101AD-4674-4245-B802-47198B65320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82314D6-2F3F-4EA7-A6CC-572D73D928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9C768F8-EE9C-4B8A-8866-2985BD6A7D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89718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C466F40-0B7B-4B85-A41A-8FA1685A882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6913" y="762000"/>
            <a:ext cx="5391150" cy="3732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2653D2-7DDB-4E45-AB0A-E603516BB6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22813"/>
            <a:ext cx="4954587" cy="449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1FD791FE-6F44-4140-9E79-5F0DAA4AA2C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338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0B6111E0-C935-4952-BB56-53CD44DBBD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9447213"/>
            <a:ext cx="28971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6" tIns="45697" rIns="91396" bIns="456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C42250C-3014-443F-B318-4F611F9707F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96B9D29-0BAF-4A79-98F3-883D133CF1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CA6E17C-7BC1-47B1-A698-35C15F00D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2E99809-D056-46F4-AF3F-C041CAA506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6EA56B6-CC2B-4878-B103-E4764F2B9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3016FB-CF4D-41BF-8FAB-B23A3293C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9F287A-0555-44A1-BC46-B022058E41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370219-D177-43D8-A99C-2030722930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FF7B50-AE6B-4B63-A98C-951A33C804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622F2B-249E-4047-8B7F-B848199980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437EC-4B5B-4FEC-B90C-29DB91F9812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9960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686D5B-D412-47A7-9BB4-9BC9CAFE2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3386A9-FECB-46EF-95DF-71B202941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30B384-17FB-4A9D-9142-0781A83127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222704-7DB2-4AEC-8FE3-5589035861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1F2562-D532-435A-9CC8-6D70BF2A7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2F5B5-183F-4DFB-9F6C-4E2D369B000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6513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B5D2C0-72A7-4F52-A08C-FC469ECB9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38AC2C-D625-4FFE-8D86-864510876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F969BB-9650-4998-8F7C-62416D39E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D32425-BE10-4354-BB4C-C198E1B597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686438-D7FE-4F61-8106-C4E7440122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47331-4E8A-4FC9-89BD-4A1C13E43D4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9804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8A03F-0F88-4338-8239-CCF3F70AB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984CF8-8209-4B0D-812B-162946B07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4DBD7F-6C9A-4890-9A5B-3032C8B60C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8F1F66-A652-4795-A67E-197EA64D77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913A35-BD9D-4802-860A-F3EF518EAF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C5B04-8A2B-407A-A0B4-B1D91757FCD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5304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2B1E0C-E45A-4CBF-9DB7-6AC8C2E7C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8B80A5-10FE-4681-86A1-656E3B490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B36ABF-4EBF-4687-A62C-A68A517C1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4C4052-C3F3-4944-8FC8-A405FCC498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97FD7C-F25A-49E8-AD8A-62CABCE183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1AE6C-DCC9-489C-B2AF-5ED49D2F392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6726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7F395E-21AA-4126-82F6-03E6B7F44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781E43-89F6-41A2-98F7-02B2DBBE63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3E43B6-668D-46C9-BC83-7627134AE8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8A3F13-8320-434E-A166-C7EE2FA9A9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57D949-A460-43A7-8F99-9E0B873C1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A8EEBC-1F85-4BC0-A86B-E9AC312E5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C34F4-BDB1-44ED-981E-71275A2BC27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832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D5B31F-1901-41DB-9CF3-7BAD40C6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F816DE-37E8-4C53-832E-450410944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DFEF66-91E1-423A-AB68-EAC22433E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05EE06-BF15-4A80-90C6-6D26FB3EA7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C4EF2B5-5275-498D-9159-99046A56C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C75849A-0339-4726-8E82-99652DD63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6FF55EE-8A6C-4CC8-A298-0E0C17268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F34DB5D-F22A-41D3-BA34-9B7591B1F6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14E48-FB93-47E7-B222-FBC173D2255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6551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9E914-D864-45E9-B06E-F3958C0A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493E53-DDF8-4915-ADA2-873773F25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069548A-5E01-43DE-A23E-7DC7CB8113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8BAFCBA-4EB8-4DD4-B8BA-A0D5702F69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0335B-17BC-4F5F-87FF-01B330F34C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4646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681B362-87D4-47B8-A204-7D01E88BBE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353" y="159521"/>
            <a:ext cx="3142097" cy="1594752"/>
          </a:xfrm>
          <a:prstGeom prst="rect">
            <a:avLst/>
          </a:prstGeom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E9C88106-F7EF-47FB-A798-AA1D1F386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alt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B22F68B-F9E4-4348-85C4-2950D583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E6731569-39F4-4FF3-8209-C981139CA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4805E-B0CE-4DF0-A041-DCA6E6DC8F22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548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C27401-91C8-449B-8EE1-F42727870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AEE1ED-0066-4343-81E6-ECFD4482D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94168C-3D31-4BB4-B61B-894DB1EE9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28D7F2-4807-4ECD-AC16-6C2FFE67A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E26CE5-F540-4043-80DE-D43FC5CD54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D0FF14-4050-4264-B588-25EAF2626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3FCC7-624B-4456-9A71-9FCA124092E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45219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7E628-3613-49B3-A0F7-1A838C39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65C9711-73E6-40CF-A78A-6726A19B5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3554A3-D188-40BB-9C5E-1773004A7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7794D9-E8D4-4B21-A34C-EEDAD2B1B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2B9137-E436-40C7-A462-826E822FB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395C7F-3C30-4613-BDB6-9506854F6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9BBBC-D081-47C4-8E36-0F3D86CF11A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5915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A5C59D-AED7-4858-8834-F7316F97CF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 du masque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2F44648-7F5E-40F1-9B37-7EBEFB7E0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1E44EE-E60D-405A-81ED-A7C8CF22AF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0961AD-81F9-4CD2-9423-FA6EC995AA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fr-FR" altLang="fr-FR"/>
              <a:t>SYSCO FRANCE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5222B58-B564-4CA6-A11C-A1BD01120BD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C24805E-B0CE-4DF0-A041-DCA6E6DC8F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pied de page 4">
            <a:extLst>
              <a:ext uri="{FF2B5EF4-FFF2-40B4-BE49-F238E27FC236}">
                <a16:creationId xmlns:a16="http://schemas.microsoft.com/office/drawing/2014/main" id="{EB70C707-E3A3-4E89-BB38-BE541D2B5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3090" name="Rectangle 18">
            <a:extLst>
              <a:ext uri="{FF2B5EF4-FFF2-40B4-BE49-F238E27FC236}">
                <a16:creationId xmlns:a16="http://schemas.microsoft.com/office/drawing/2014/main" id="{E2174543-FFC6-4285-83FC-897BB42D0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348880"/>
            <a:ext cx="9493250" cy="2160240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REBUTS SURGELES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pied de page 2">
            <a:extLst>
              <a:ext uri="{FF2B5EF4-FFF2-40B4-BE49-F238E27FC236}">
                <a16:creationId xmlns:a16="http://schemas.microsoft.com/office/drawing/2014/main" id="{B31270AE-D2A0-488A-BB56-5BE2E7F3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27653" name="Rectangle 2053">
            <a:extLst>
              <a:ext uri="{FF2B5EF4-FFF2-40B4-BE49-F238E27FC236}">
                <a16:creationId xmlns:a16="http://schemas.microsoft.com/office/drawing/2014/main" id="{6F15E2CE-4390-4309-BA5C-034B88072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428192"/>
            <a:ext cx="9512300" cy="4001616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RETOURS EN COURS DE TRAITEMENT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pied de page 4">
            <a:extLst>
              <a:ext uri="{FF2B5EF4-FFF2-40B4-BE49-F238E27FC236}">
                <a16:creationId xmlns:a16="http://schemas.microsoft.com/office/drawing/2014/main" id="{107A17CB-F9CE-4BFC-AAAD-EE8C50ACF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EE058C1-AAD6-4E37-83CD-CD587825970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1534319"/>
            <a:ext cx="9372600" cy="3789362"/>
          </a:xfr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RETOURS CHAUFFEURS</a:t>
            </a:r>
          </a:p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FRAIS / AMBIANT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pied de page 2">
            <a:extLst>
              <a:ext uri="{FF2B5EF4-FFF2-40B4-BE49-F238E27FC236}">
                <a16:creationId xmlns:a16="http://schemas.microsoft.com/office/drawing/2014/main" id="{22792D32-BB54-4D72-A38B-4E05969B6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 dirty="0"/>
              <a:t>SYSCO FRANCE</a:t>
            </a: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814519D5-D50C-4B81-980B-AA2AB162A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705100"/>
            <a:ext cx="9493250" cy="1447800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RETOURS FRAIS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pied de page 4">
            <a:extLst>
              <a:ext uri="{FF2B5EF4-FFF2-40B4-BE49-F238E27FC236}">
                <a16:creationId xmlns:a16="http://schemas.microsoft.com/office/drawing/2014/main" id="{187774C9-C9EB-46E3-B546-3E64DAF1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82D327A8-7F83-4F83-84B2-02CDCE21AA6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47650" y="1676400"/>
            <a:ext cx="9410700" cy="3505200"/>
          </a:xfr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7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RETOURS FRAIS</a:t>
            </a:r>
          </a:p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À contrôler</a:t>
            </a:r>
          </a:p>
          <a:p>
            <a:pPr algn="ctr" eaLnBrk="1" hangingPunct="1"/>
            <a:endParaRPr lang="fr-FR" altLang="fr-FR" sz="7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pied de page 2">
            <a:extLst>
              <a:ext uri="{FF2B5EF4-FFF2-40B4-BE49-F238E27FC236}">
                <a16:creationId xmlns:a16="http://schemas.microsoft.com/office/drawing/2014/main" id="{DB649813-49E5-4649-ADCA-5B7B996A2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29698" name="Rectangle 1026">
            <a:extLst>
              <a:ext uri="{FF2B5EF4-FFF2-40B4-BE49-F238E27FC236}">
                <a16:creationId xmlns:a16="http://schemas.microsoft.com/office/drawing/2014/main" id="{85F22789-02BF-4519-9B8B-BCB9A0431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1676400"/>
            <a:ext cx="9410700" cy="35052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fr-FR" altLang="fr-FR" sz="7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RETOURS FRAIS</a:t>
            </a:r>
          </a:p>
          <a:p>
            <a:pPr algn="ctr" eaLnBrk="1" hangingPunct="1">
              <a:spcBef>
                <a:spcPct val="20000"/>
              </a:spcBef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À Réintégrer</a:t>
            </a:r>
          </a:p>
          <a:p>
            <a:pPr algn="ctr" eaLnBrk="1" hangingPunct="1">
              <a:spcBef>
                <a:spcPct val="20000"/>
              </a:spcBef>
            </a:pPr>
            <a:endParaRPr lang="fr-FR" altLang="fr-FR" sz="7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pied de page 4">
            <a:extLst>
              <a:ext uri="{FF2B5EF4-FFF2-40B4-BE49-F238E27FC236}">
                <a16:creationId xmlns:a16="http://schemas.microsoft.com/office/drawing/2014/main" id="{F30117F4-87FF-494E-BB6E-4DEBDD1D9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F737FB5D-A18D-4C12-8BDA-9F44D5EEA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1714500"/>
            <a:ext cx="9410700" cy="34290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buNone/>
            </a:pPr>
            <a:r>
              <a:rPr lang="fr-FR" altLang="fr-FR" sz="75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RETOURS CHAUFFEURS  SURGELES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pied de page 2">
            <a:extLst>
              <a:ext uri="{FF2B5EF4-FFF2-40B4-BE49-F238E27FC236}">
                <a16:creationId xmlns:a16="http://schemas.microsoft.com/office/drawing/2014/main" id="{6E177EE2-9CCB-485D-B318-97540A8CA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530F39D-DAD7-4A06-8800-7001E163E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2362200"/>
            <a:ext cx="9410700" cy="25908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RETOURS SURGELES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pied de page 4">
            <a:extLst>
              <a:ext uri="{FF2B5EF4-FFF2-40B4-BE49-F238E27FC236}">
                <a16:creationId xmlns:a16="http://schemas.microsoft.com/office/drawing/2014/main" id="{187774C9-C9EB-46E3-B546-3E64DAF1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82D327A8-7F83-4F83-84B2-02CDCE21AA6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47650" y="1508584"/>
            <a:ext cx="9410700" cy="3840832"/>
          </a:xfr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7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RETOURS SURGELES</a:t>
            </a:r>
          </a:p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À contrôler</a:t>
            </a:r>
          </a:p>
          <a:p>
            <a:pPr algn="ctr" eaLnBrk="1" hangingPunct="1"/>
            <a:endParaRPr lang="fr-FR" altLang="fr-FR" sz="7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736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pied de page 2">
            <a:extLst>
              <a:ext uri="{FF2B5EF4-FFF2-40B4-BE49-F238E27FC236}">
                <a16:creationId xmlns:a16="http://schemas.microsoft.com/office/drawing/2014/main" id="{B3CC2DDD-EE83-4ED5-9391-18EAAA9A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30723" name="Rectangle 1027">
            <a:extLst>
              <a:ext uri="{FF2B5EF4-FFF2-40B4-BE49-F238E27FC236}">
                <a16:creationId xmlns:a16="http://schemas.microsoft.com/office/drawing/2014/main" id="{96478F8C-BCE3-4A78-8511-23973A1A6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1448780"/>
            <a:ext cx="9410700" cy="396044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RETOURS SURGELES</a:t>
            </a:r>
          </a:p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À réintégrer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pied de page 2">
            <a:extLst>
              <a:ext uri="{FF2B5EF4-FFF2-40B4-BE49-F238E27FC236}">
                <a16:creationId xmlns:a16="http://schemas.microsoft.com/office/drawing/2014/main" id="{BE02BD52-94AB-4618-9D6F-03F419B2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2CAB79B-A786-4DA9-875F-42D72916C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905000"/>
            <a:ext cx="9512300" cy="30480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COMMANDES DU PERSONNEL SYSCO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pied de page 2">
            <a:extLst>
              <a:ext uri="{FF2B5EF4-FFF2-40B4-BE49-F238E27FC236}">
                <a16:creationId xmlns:a16="http://schemas.microsoft.com/office/drawing/2014/main" id="{152DF7F9-F053-463F-B8E6-C333BF541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EA39C656-3910-4BFA-B49D-D749AF515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348880"/>
            <a:ext cx="9493250" cy="2160240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REBUTS FRAIS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pied de page 2">
            <a:extLst>
              <a:ext uri="{FF2B5EF4-FFF2-40B4-BE49-F238E27FC236}">
                <a16:creationId xmlns:a16="http://schemas.microsoft.com/office/drawing/2014/main" id="{F1F40832-CBB9-4667-937E-98BBDA97C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D3BD2A9-F687-418D-B7B3-226AF32C7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2438400"/>
            <a:ext cx="9410700" cy="25908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PALETTES PERDUES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pied de page 2">
            <a:extLst>
              <a:ext uri="{FF2B5EF4-FFF2-40B4-BE49-F238E27FC236}">
                <a16:creationId xmlns:a16="http://schemas.microsoft.com/office/drawing/2014/main" id="{DEB76326-A22F-4353-91A2-78629335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1DDA8F8-771D-4D30-9F46-3FC1BEE43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2362200"/>
            <a:ext cx="9410700" cy="26670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PALETTES EUROPES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pied de page 2">
            <a:extLst>
              <a:ext uri="{FF2B5EF4-FFF2-40B4-BE49-F238E27FC236}">
                <a16:creationId xmlns:a16="http://schemas.microsoft.com/office/drawing/2014/main" id="{3BC3EB89-F413-4D36-83D8-227C0805F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EA0E948F-FE24-467E-BB65-3B324B783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024844"/>
            <a:ext cx="9493250" cy="2808312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PRODUITS BLOQUES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pied de page 2">
            <a:extLst>
              <a:ext uri="{FF2B5EF4-FFF2-40B4-BE49-F238E27FC236}">
                <a16:creationId xmlns:a16="http://schemas.microsoft.com/office/drawing/2014/main" id="{8E188CA6-6E70-4C06-99AD-092A66F5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44215F1B-4AB7-45CF-BB9F-AE4B1C816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238958"/>
            <a:ext cx="9493250" cy="2380084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PAP / Opportunité  Frais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pied de page 2">
            <a:extLst>
              <a:ext uri="{FF2B5EF4-FFF2-40B4-BE49-F238E27FC236}">
                <a16:creationId xmlns:a16="http://schemas.microsoft.com/office/drawing/2014/main" id="{09CAB6BE-CB5D-4B3E-BA1E-64AC7E3E7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A5CB4C82-9E8D-4A2D-AFF0-28CF35AAF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204864"/>
            <a:ext cx="9493250" cy="2448272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Échantillons fournisseurs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pied de page 2">
            <a:extLst>
              <a:ext uri="{FF2B5EF4-FFF2-40B4-BE49-F238E27FC236}">
                <a16:creationId xmlns:a16="http://schemas.microsoft.com/office/drawing/2014/main" id="{455AF227-867F-45F7-B208-27744E2B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9D20FBEC-0D51-49F8-BFC3-BD6A18B40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384884"/>
            <a:ext cx="9493250" cy="2088232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Échantillons en cours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026EC178-76DC-42DE-BF70-1B55EA364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240868"/>
            <a:ext cx="9493250" cy="2376264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COMMANDES CLIENTS DEPOT</a:t>
            </a:r>
          </a:p>
        </p:txBody>
      </p:sp>
      <p:sp>
        <p:nvSpPr>
          <p:cNvPr id="10" name="Espace réservé du pied de page 2">
            <a:extLst>
              <a:ext uri="{FF2B5EF4-FFF2-40B4-BE49-F238E27FC236}">
                <a16:creationId xmlns:a16="http://schemas.microsoft.com/office/drawing/2014/main" id="{7BB8BB45-3FBE-4B09-88ED-AC3C07173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 dirty="0"/>
              <a:t>SYSCO FRANCE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pied de page 4">
            <a:extLst>
              <a:ext uri="{FF2B5EF4-FFF2-40B4-BE49-F238E27FC236}">
                <a16:creationId xmlns:a16="http://schemas.microsoft.com/office/drawing/2014/main" id="{2A13CAD9-B91E-425D-A660-E9A75781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BAE73465-9972-45EB-9A03-A3C6E50A1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1866900"/>
            <a:ext cx="9410700" cy="3124200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RETOURS FOURNISSEURS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pied de page 2">
            <a:extLst>
              <a:ext uri="{FF2B5EF4-FFF2-40B4-BE49-F238E27FC236}">
                <a16:creationId xmlns:a16="http://schemas.microsoft.com/office/drawing/2014/main" id="{B9BF4D2C-2549-427C-A82F-236D163C0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fr-FR" altLang="fr-FR" sz="1400"/>
              <a:t>SYSCO FRANCE</a:t>
            </a: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32AF3E8B-3586-49E0-B3F7-92E396B7B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2204864"/>
            <a:ext cx="9493250" cy="2448272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None/>
            </a:pPr>
            <a:r>
              <a:rPr lang="fr-FR" altLang="fr-FR" sz="7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RETOURS LIVRAISONS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èle par défaut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Modèle par défaut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Modèle par défaut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</TotalTime>
  <Words>105</Words>
  <Application>Microsoft Office PowerPoint</Application>
  <PresentationFormat>Format A4 (210 x 297 mm)</PresentationFormat>
  <Paragraphs>50</Paragraphs>
  <Slides>21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4" baseType="lpstr">
      <vt:lpstr>Arial</vt:lpstr>
      <vt:lpstr>Times New Roman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Brake-France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BFDIOR03</dc:creator>
  <cp:lastModifiedBy>Hy, Stephanie 514</cp:lastModifiedBy>
  <cp:revision>38</cp:revision>
  <dcterms:created xsi:type="dcterms:W3CDTF">2002-10-25T13:49:12Z</dcterms:created>
  <dcterms:modified xsi:type="dcterms:W3CDTF">2021-06-07T13:55:53Z</dcterms:modified>
</cp:coreProperties>
</file>